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13"/>
  </p:notesMasterIdLst>
  <p:sldIdLst>
    <p:sldId id="447" r:id="rId2"/>
    <p:sldId id="454" r:id="rId3"/>
    <p:sldId id="434" r:id="rId4"/>
    <p:sldId id="457" r:id="rId5"/>
    <p:sldId id="458" r:id="rId6"/>
    <p:sldId id="449" r:id="rId7"/>
    <p:sldId id="435" r:id="rId8"/>
    <p:sldId id="451" r:id="rId9"/>
    <p:sldId id="456" r:id="rId10"/>
    <p:sldId id="453" r:id="rId11"/>
    <p:sldId id="455" r:id="rId12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1pPr>
    <a:lvl2pPr marL="45717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2pPr>
    <a:lvl3pPr marL="914354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3pPr>
    <a:lvl4pPr marL="137153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4pPr>
    <a:lvl5pPr marL="1828709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5pPr>
    <a:lvl6pPr marL="2285886" algn="l" defTabSz="914354" rtl="0" eaLnBrk="1" latinLnBrk="0" hangingPunct="1"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6pPr>
    <a:lvl7pPr marL="2743062" algn="l" defTabSz="914354" rtl="0" eaLnBrk="1" latinLnBrk="0" hangingPunct="1"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7pPr>
    <a:lvl8pPr marL="3200240" algn="l" defTabSz="914354" rtl="0" eaLnBrk="1" latinLnBrk="0" hangingPunct="1"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8pPr>
    <a:lvl9pPr marL="3657418" algn="l" defTabSz="914354" rtl="0" eaLnBrk="1" latinLnBrk="0" hangingPunct="1">
      <a:defRPr sz="2400" kern="1200">
        <a:solidFill>
          <a:schemeClr val="tx1"/>
        </a:solidFill>
        <a:latin typeface="Eurostile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y Roddel" initials="SR" lastIdx="1" clrIdx="0">
    <p:extLst>
      <p:ext uri="{19B8F6BF-5375-455C-9EA6-DF929625EA0E}">
        <p15:presenceInfo xmlns:p15="http://schemas.microsoft.com/office/powerpoint/2012/main" userId="S-1-5-21-1452347216-792020325-1541874228-53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C6C"/>
    <a:srgbClr val="373656"/>
    <a:srgbClr val="DA2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5" autoAdjust="0"/>
    <p:restoredTop sz="67326" autoAdjust="0"/>
  </p:normalViewPr>
  <p:slideViewPr>
    <p:cSldViewPr>
      <p:cViewPr varScale="1">
        <p:scale>
          <a:sx n="114" d="100"/>
          <a:sy n="114" d="100"/>
        </p:scale>
        <p:origin x="8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EF35F-139B-4812-9F01-068A48CF105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1B4ED9-464C-4011-98F8-9B4E9DFD7C7E}">
      <dgm:prSet phldrT="[Text]"/>
      <dgm:spPr>
        <a:xfrm rot="5400000">
          <a:off x="-289266" y="292646"/>
          <a:ext cx="1928440" cy="1349908"/>
        </a:xfr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 algn="ctr"/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July &amp; August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B772706-D5F9-4E08-8355-B2346638860E}" type="parTrans" cxnId="{CF0554D3-D199-4734-B8E9-CE0F866FE1F7}">
      <dgm:prSet/>
      <dgm:spPr/>
      <dgm:t>
        <a:bodyPr/>
        <a:lstStyle/>
        <a:p>
          <a:endParaRPr lang="en-US"/>
        </a:p>
      </dgm:t>
    </dgm:pt>
    <dgm:pt modelId="{31F338C6-EBA3-4F53-88D1-F10A5D68B293}" type="sibTrans" cxnId="{CF0554D3-D199-4734-B8E9-CE0F866FE1F7}">
      <dgm:prSet/>
      <dgm:spPr/>
      <dgm:t>
        <a:bodyPr/>
        <a:lstStyle/>
        <a:p>
          <a:endParaRPr lang="en-US"/>
        </a:p>
      </dgm:t>
    </dgm:pt>
    <dgm:pt modelId="{DCFBB32D-D466-4BDA-B635-229B80E02ED7}">
      <dgm:prSet phldrT="[Text]"/>
      <dgm:spPr>
        <a:xfrm rot="5400000">
          <a:off x="-289266" y="2030145"/>
          <a:ext cx="1928440" cy="1349908"/>
        </a:xfr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September &amp; October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ABA307D-1DC3-4128-9F49-1FC55B8EAA85}" type="parTrans" cxnId="{66817220-61A6-4698-A8FE-A166459412CC}">
      <dgm:prSet/>
      <dgm:spPr/>
      <dgm:t>
        <a:bodyPr/>
        <a:lstStyle/>
        <a:p>
          <a:endParaRPr lang="en-US"/>
        </a:p>
      </dgm:t>
    </dgm:pt>
    <dgm:pt modelId="{611B1B6F-B218-4EAE-B535-7B1DCF0BA7BC}" type="sibTrans" cxnId="{66817220-61A6-4698-A8FE-A166459412CC}">
      <dgm:prSet/>
      <dgm:spPr/>
      <dgm:t>
        <a:bodyPr/>
        <a:lstStyle/>
        <a:p>
          <a:endParaRPr lang="en-US"/>
        </a:p>
      </dgm:t>
    </dgm:pt>
    <dgm:pt modelId="{EC4E37F3-477C-44A9-8DE5-45F098172A2A}">
      <dgm:prSet phldrT="[Text]" custT="1"/>
      <dgm:spPr>
        <a:xfrm rot="5400000">
          <a:off x="4086811" y="-996022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10/03 – Budget Workshop</a:t>
          </a:r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#2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17FB881-FACC-4947-AFA0-6DB6EF1DB6BC}" type="parTrans" cxnId="{D97F4406-094B-49C8-AE9B-D4116EB860FB}">
      <dgm:prSet/>
      <dgm:spPr/>
      <dgm:t>
        <a:bodyPr/>
        <a:lstStyle/>
        <a:p>
          <a:endParaRPr lang="en-US"/>
        </a:p>
      </dgm:t>
    </dgm:pt>
    <dgm:pt modelId="{0FD44F17-ECB2-40A5-93E0-990D1B8020E9}" type="sibTrans" cxnId="{D97F4406-094B-49C8-AE9B-D4116EB860FB}">
      <dgm:prSet/>
      <dgm:spPr/>
      <dgm:t>
        <a:bodyPr/>
        <a:lstStyle/>
        <a:p>
          <a:endParaRPr lang="en-US"/>
        </a:p>
      </dgm:t>
    </dgm:pt>
    <dgm:pt modelId="{5ADC0875-CF5F-415A-B38E-E955C5446C66}">
      <dgm:prSet phldrT="[Text]"/>
      <dgm:spPr>
        <a:xfrm rot="5400000">
          <a:off x="-289266" y="3767645"/>
          <a:ext cx="1928440" cy="1349908"/>
        </a:xfrm>
        <a:solidFill>
          <a:srgbClr val="C00000"/>
        </a:solidFill>
        <a:ln w="25400" cap="flat" cmpd="sng" algn="ctr">
          <a:solidFill>
            <a:srgbClr val="AC1124"/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November &amp; December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BF118D5-153D-4A93-82BC-9A9E75967C16}" type="parTrans" cxnId="{DC8B5A6B-40F1-4254-B473-9F9455B6888A}">
      <dgm:prSet/>
      <dgm:spPr/>
      <dgm:t>
        <a:bodyPr/>
        <a:lstStyle/>
        <a:p>
          <a:endParaRPr lang="en-US"/>
        </a:p>
      </dgm:t>
    </dgm:pt>
    <dgm:pt modelId="{A2217B67-68DB-411A-AEB7-03E6C63A542C}" type="sibTrans" cxnId="{DC8B5A6B-40F1-4254-B473-9F9455B6888A}">
      <dgm:prSet/>
      <dgm:spPr/>
      <dgm:t>
        <a:bodyPr/>
        <a:lstStyle/>
        <a:p>
          <a:endParaRPr lang="en-US"/>
        </a:p>
      </dgm:t>
    </dgm:pt>
    <dgm:pt modelId="{82E097DD-3689-41B4-9DB2-50D5E5B8A97D}">
      <dgm:prSet phldrT="[Text]"/>
      <dgm:spPr>
        <a:xfrm rot="5400000">
          <a:off x="4086811" y="741476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11/07 – Submit Proposed 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FY 2019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Annual Operating &amp; Capital Budget			   Host Public Hearing, Budget Adoption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5826734-F5FF-43B4-BACF-0F864BF21E10}" type="parTrans" cxnId="{328898C4-15A2-4AB6-B9DD-73266A7296A5}">
      <dgm:prSet/>
      <dgm:spPr/>
      <dgm:t>
        <a:bodyPr/>
        <a:lstStyle/>
        <a:p>
          <a:endParaRPr lang="en-US"/>
        </a:p>
      </dgm:t>
    </dgm:pt>
    <dgm:pt modelId="{B1D38A46-422C-457F-A63C-63607926EDB8}" type="sibTrans" cxnId="{328898C4-15A2-4AB6-B9DD-73266A7296A5}">
      <dgm:prSet/>
      <dgm:spPr/>
      <dgm:t>
        <a:bodyPr/>
        <a:lstStyle/>
        <a:p>
          <a:endParaRPr lang="en-US"/>
        </a:p>
      </dgm:t>
    </dgm:pt>
    <dgm:pt modelId="{C7CAD144-EC80-4FE0-9A77-FC0902093AE1}">
      <dgm:prSet phldrT="[Text]"/>
      <dgm:spPr>
        <a:xfrm rot="5400000">
          <a:off x="4086811" y="741476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12/05 – Date Open –  Final Budget Adoption Deadline if Needed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9399B33-61FD-40E0-B501-634C8B9C0F51}" type="parTrans" cxnId="{7F35AD2A-BEAF-44B8-B70E-D8C6E83FE1BA}">
      <dgm:prSet/>
      <dgm:spPr/>
      <dgm:t>
        <a:bodyPr/>
        <a:lstStyle/>
        <a:p>
          <a:endParaRPr lang="en-US"/>
        </a:p>
      </dgm:t>
    </dgm:pt>
    <dgm:pt modelId="{7DCA8866-CD6C-42B5-9915-3F9DAB7A9AA7}" type="sibTrans" cxnId="{7F35AD2A-BEAF-44B8-B70E-D8C6E83FE1BA}">
      <dgm:prSet/>
      <dgm:spPr/>
      <dgm:t>
        <a:bodyPr/>
        <a:lstStyle/>
        <a:p>
          <a:endParaRPr lang="en-US"/>
        </a:p>
      </dgm:t>
    </dgm:pt>
    <dgm:pt modelId="{3CA13E02-E7C7-4CBB-BE5B-64BE2C2125C2}">
      <dgm:prSet phldrT="[Text]" custT="1"/>
      <dgm:spPr>
        <a:xfrm rot="5400000">
          <a:off x="4086811" y="-2736902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07/25 – Budget Workshop </a:t>
          </a:r>
          <a:r>
            <a:rPr lang="en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#1</a:t>
          </a:r>
          <a:endParaRPr lang="en-US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AF24B1E-42FB-410F-A535-91E8FA824FF4}" type="parTrans" cxnId="{60381149-D53E-4890-96CA-F3DCE696F941}">
      <dgm:prSet/>
      <dgm:spPr/>
      <dgm:t>
        <a:bodyPr/>
        <a:lstStyle/>
        <a:p>
          <a:endParaRPr lang="en-US"/>
        </a:p>
      </dgm:t>
    </dgm:pt>
    <dgm:pt modelId="{4479682B-CD21-40C8-8F67-F7A55EE9E83D}" type="sibTrans" cxnId="{60381149-D53E-4890-96CA-F3DCE696F941}">
      <dgm:prSet/>
      <dgm:spPr/>
      <dgm:t>
        <a:bodyPr/>
        <a:lstStyle/>
        <a:p>
          <a:endParaRPr lang="en-US"/>
        </a:p>
      </dgm:t>
    </dgm:pt>
    <dgm:pt modelId="{CEE2709D-9455-4C7D-981A-1C63A5CAF2D3}">
      <dgm:prSet phldrT="[Text]"/>
      <dgm:spPr>
        <a:xfrm rot="5400000">
          <a:off x="4086811" y="741476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11/28 – Budget Workshop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#4 If Needed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B3AC07FF-4372-44E4-8436-8EA67026F7F9}" type="parTrans" cxnId="{AF3DE33A-F161-4264-9BA4-5C8D4C8CDEF3}">
      <dgm:prSet/>
      <dgm:spPr/>
      <dgm:t>
        <a:bodyPr/>
        <a:lstStyle/>
        <a:p>
          <a:endParaRPr lang="en-US"/>
        </a:p>
      </dgm:t>
    </dgm:pt>
    <dgm:pt modelId="{56A311AF-0A96-42A1-B999-C3CACB9E342B}" type="sibTrans" cxnId="{AF3DE33A-F161-4264-9BA4-5C8D4C8CDEF3}">
      <dgm:prSet/>
      <dgm:spPr/>
      <dgm:t>
        <a:bodyPr/>
        <a:lstStyle/>
        <a:p>
          <a:endParaRPr lang="en-US"/>
        </a:p>
      </dgm:t>
    </dgm:pt>
    <dgm:pt modelId="{14340ED0-E961-44D9-9CED-C3AB41020A85}">
      <dgm:prSet phldrT="[Text]" custT="1"/>
      <dgm:spPr>
        <a:xfrm rot="5400000">
          <a:off x="4086811" y="-996022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sz="16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10/21 – POST PUBLIC NOTICES FOR BUDGET HEARING</a:t>
          </a:r>
          <a:endParaRPr lang="en-US" sz="1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35D9E45-8D5C-4F12-88E7-6C04FD31CAB2}" type="parTrans" cxnId="{CB35CD86-C563-4056-BBF9-0837F3099BED}">
      <dgm:prSet/>
      <dgm:spPr/>
      <dgm:t>
        <a:bodyPr/>
        <a:lstStyle/>
        <a:p>
          <a:endParaRPr lang="en-US"/>
        </a:p>
      </dgm:t>
    </dgm:pt>
    <dgm:pt modelId="{71FD5083-8A89-4495-B5A8-409F0E22B2FC}" type="sibTrans" cxnId="{CB35CD86-C563-4056-BBF9-0837F3099BED}">
      <dgm:prSet/>
      <dgm:spPr/>
      <dgm:t>
        <a:bodyPr/>
        <a:lstStyle/>
        <a:p>
          <a:endParaRPr lang="en-US"/>
        </a:p>
      </dgm:t>
    </dgm:pt>
    <dgm:pt modelId="{F69AC36E-A30F-4A8C-BF98-38AF3606F749}">
      <dgm:prSet phldrT="[Text]"/>
      <dgm:spPr>
        <a:xfrm rot="5400000">
          <a:off x="4086811" y="741476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(Submit GFOA Budget Document within 90 days after Budget Adoption)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664E77A-F609-4E33-A4AB-144CAE6D9B48}" type="parTrans" cxnId="{87338721-D33A-4E3C-94D9-BCF3E3197F25}">
      <dgm:prSet/>
      <dgm:spPr/>
      <dgm:t>
        <a:bodyPr/>
        <a:lstStyle/>
        <a:p>
          <a:endParaRPr lang="en-US"/>
        </a:p>
      </dgm:t>
    </dgm:pt>
    <dgm:pt modelId="{698A77F6-C41C-4B0E-8882-73939265E046}" type="sibTrans" cxnId="{87338721-D33A-4E3C-94D9-BCF3E3197F25}">
      <dgm:prSet/>
      <dgm:spPr/>
      <dgm:t>
        <a:bodyPr/>
        <a:lstStyle/>
        <a:p>
          <a:endParaRPr lang="en-US"/>
        </a:p>
      </dgm:t>
    </dgm:pt>
    <dgm:pt modelId="{6DBCB706-E397-4C8C-B2CA-E6014F742CDE}">
      <dgm:prSet phldrT="[Text]" custT="1"/>
      <dgm:spPr>
        <a:xfrm rot="5400000">
          <a:off x="4086811" y="-996022"/>
          <a:ext cx="1253486" cy="672729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en-US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10/24 – Budget Workshop</a:t>
          </a:r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#3</a:t>
          </a:r>
          <a:endParaRPr lang="en-US" sz="1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90B24AA-0388-4060-AFD8-01097AC79B2D}" type="parTrans" cxnId="{8ED0983B-0B64-4AC4-A2FF-D7B30E79434A}">
      <dgm:prSet/>
      <dgm:spPr/>
      <dgm:t>
        <a:bodyPr/>
        <a:lstStyle/>
        <a:p>
          <a:endParaRPr lang="en-US"/>
        </a:p>
      </dgm:t>
    </dgm:pt>
    <dgm:pt modelId="{7795B6EF-91C9-44FF-A1F5-493EDC8BA057}" type="sibTrans" cxnId="{8ED0983B-0B64-4AC4-A2FF-D7B30E79434A}">
      <dgm:prSet/>
      <dgm:spPr/>
      <dgm:t>
        <a:bodyPr/>
        <a:lstStyle/>
        <a:p>
          <a:endParaRPr lang="en-US"/>
        </a:p>
      </dgm:t>
    </dgm:pt>
    <dgm:pt modelId="{7A339F85-BD6F-4D12-9111-67784C5304E8}" type="pres">
      <dgm:prSet presAssocID="{0EBEF35F-139B-4812-9F01-068A48CF105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5F4F25-513A-47FD-908D-CCDD74CBBF50}" type="pres">
      <dgm:prSet presAssocID="{4D1B4ED9-464C-4011-98F8-9B4E9DFD7C7E}" presName="composite" presStyleCnt="0"/>
      <dgm:spPr/>
    </dgm:pt>
    <dgm:pt modelId="{943B26B3-2C2A-4154-BD9E-23FEC8096373}" type="pres">
      <dgm:prSet presAssocID="{4D1B4ED9-464C-4011-98F8-9B4E9DFD7C7E}" presName="parentText" presStyleLbl="alignNode1" presStyleIdx="0" presStyleCnt="3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AD0B4E13-85B1-4926-8EE4-4C4ABA56E6A3}" type="pres">
      <dgm:prSet presAssocID="{4D1B4ED9-464C-4011-98F8-9B4E9DFD7C7E}" presName="descendantText" presStyleLbl="alignAcc1" presStyleIdx="0" presStyleCnt="3" custLinFactNeighborX="53" custLinFactNeighborY="-68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6825997E-0738-454F-9930-92EC1AC1224A}" type="pres">
      <dgm:prSet presAssocID="{31F338C6-EBA3-4F53-88D1-F10A5D68B293}" presName="sp" presStyleCnt="0"/>
      <dgm:spPr/>
    </dgm:pt>
    <dgm:pt modelId="{DA8B909D-1B06-42CD-8765-382E8A78CECB}" type="pres">
      <dgm:prSet presAssocID="{DCFBB32D-D466-4BDA-B635-229B80E02ED7}" presName="composite" presStyleCnt="0"/>
      <dgm:spPr/>
    </dgm:pt>
    <dgm:pt modelId="{379AAFD1-FF87-47B1-9B9F-07EDBA6695E5}" type="pres">
      <dgm:prSet presAssocID="{DCFBB32D-D466-4BDA-B635-229B80E02ED7}" presName="parentText" presStyleLbl="alignNode1" presStyleIdx="1" presStyleCnt="3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A571B82A-36E6-4E4A-A22B-70D36431C5D4}" type="pres">
      <dgm:prSet presAssocID="{DCFBB32D-D466-4BDA-B635-229B80E02ED7}" presName="descendantText" presStyleLbl="alignAcc1" presStyleIdx="1" presStyleCnt="3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07825724-5BE7-4A5E-AD89-0856B8DD2E9D}" type="pres">
      <dgm:prSet presAssocID="{611B1B6F-B218-4EAE-B535-7B1DCF0BA7BC}" presName="sp" presStyleCnt="0"/>
      <dgm:spPr/>
    </dgm:pt>
    <dgm:pt modelId="{C258C69A-9C05-4C78-B05F-166FC421BA8F}" type="pres">
      <dgm:prSet presAssocID="{5ADC0875-CF5F-415A-B38E-E955C5446C66}" presName="composite" presStyleCnt="0"/>
      <dgm:spPr/>
    </dgm:pt>
    <dgm:pt modelId="{41539500-0968-4BEA-B033-66C54816EF96}" type="pres">
      <dgm:prSet presAssocID="{5ADC0875-CF5F-415A-B38E-E955C5446C66}" presName="parentText" presStyleLbl="alignNode1" presStyleIdx="2" presStyleCnt="3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7789CD86-AC91-4310-A68A-A291AF392623}" type="pres">
      <dgm:prSet presAssocID="{5ADC0875-CF5F-415A-B38E-E955C5446C66}" presName="descendantText" presStyleLbl="alignAcc1" presStyleIdx="2" presStyleCnt="3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9ABD175D-C560-449B-9EAE-9A908ED2AACB}" type="presOf" srcId="{82E097DD-3689-41B4-9DB2-50D5E5B8A97D}" destId="{7789CD86-AC91-4310-A68A-A291AF392623}" srcOrd="0" destOrd="0" presId="urn:microsoft.com/office/officeart/2005/8/layout/chevron2"/>
    <dgm:cxn modelId="{B335B4D0-1FA3-4242-93E4-78CBA210A6B0}" type="presOf" srcId="{4D1B4ED9-464C-4011-98F8-9B4E9DFD7C7E}" destId="{943B26B3-2C2A-4154-BD9E-23FEC8096373}" srcOrd="0" destOrd="0" presId="urn:microsoft.com/office/officeart/2005/8/layout/chevron2"/>
    <dgm:cxn modelId="{87338721-D33A-4E3C-94D9-BCF3E3197F25}" srcId="{5ADC0875-CF5F-415A-B38E-E955C5446C66}" destId="{F69AC36E-A30F-4A8C-BF98-38AF3606F749}" srcOrd="3" destOrd="0" parTransId="{4664E77A-F609-4E33-A4AB-144CAE6D9B48}" sibTransId="{698A77F6-C41C-4B0E-8882-73939265E046}"/>
    <dgm:cxn modelId="{4C19DDB7-C457-4F36-8EF2-9F5DB2BDAE7E}" type="presOf" srcId="{14340ED0-E961-44D9-9CED-C3AB41020A85}" destId="{A571B82A-36E6-4E4A-A22B-70D36431C5D4}" srcOrd="0" destOrd="1" presId="urn:microsoft.com/office/officeart/2005/8/layout/chevron2"/>
    <dgm:cxn modelId="{8ED0983B-0B64-4AC4-A2FF-D7B30E79434A}" srcId="{DCFBB32D-D466-4BDA-B635-229B80E02ED7}" destId="{6DBCB706-E397-4C8C-B2CA-E6014F742CDE}" srcOrd="2" destOrd="0" parTransId="{E90B24AA-0388-4060-AFD8-01097AC79B2D}" sibTransId="{7795B6EF-91C9-44FF-A1F5-493EDC8BA057}"/>
    <dgm:cxn modelId="{7F35AD2A-BEAF-44B8-B70E-D8C6E83FE1BA}" srcId="{5ADC0875-CF5F-415A-B38E-E955C5446C66}" destId="{C7CAD144-EC80-4FE0-9A77-FC0902093AE1}" srcOrd="2" destOrd="0" parTransId="{19399B33-61FD-40E0-B501-634C8B9C0F51}" sibTransId="{7DCA8866-CD6C-42B5-9915-3F9DAB7A9AA7}"/>
    <dgm:cxn modelId="{60381149-D53E-4890-96CA-F3DCE696F941}" srcId="{4D1B4ED9-464C-4011-98F8-9B4E9DFD7C7E}" destId="{3CA13E02-E7C7-4CBB-BE5B-64BE2C2125C2}" srcOrd="0" destOrd="0" parTransId="{3AF24B1E-42FB-410F-A535-91E8FA824FF4}" sibTransId="{4479682B-CD21-40C8-8F67-F7A55EE9E83D}"/>
    <dgm:cxn modelId="{20FE44A1-4ECC-4D1B-9F51-8D697129E843}" type="presOf" srcId="{3CA13E02-E7C7-4CBB-BE5B-64BE2C2125C2}" destId="{AD0B4E13-85B1-4926-8EE4-4C4ABA56E6A3}" srcOrd="0" destOrd="0" presId="urn:microsoft.com/office/officeart/2005/8/layout/chevron2"/>
    <dgm:cxn modelId="{DC8B5A6B-40F1-4254-B473-9F9455B6888A}" srcId="{0EBEF35F-139B-4812-9F01-068A48CF1059}" destId="{5ADC0875-CF5F-415A-B38E-E955C5446C66}" srcOrd="2" destOrd="0" parTransId="{EBF118D5-153D-4A93-82BC-9A9E75967C16}" sibTransId="{A2217B67-68DB-411A-AEB7-03E6C63A542C}"/>
    <dgm:cxn modelId="{37E4F5A0-2A2C-4CCB-881D-32F48B2F66C4}" type="presOf" srcId="{CEE2709D-9455-4C7D-981A-1C63A5CAF2D3}" destId="{7789CD86-AC91-4310-A68A-A291AF392623}" srcOrd="0" destOrd="1" presId="urn:microsoft.com/office/officeart/2005/8/layout/chevron2"/>
    <dgm:cxn modelId="{D97F4406-094B-49C8-AE9B-D4116EB860FB}" srcId="{DCFBB32D-D466-4BDA-B635-229B80E02ED7}" destId="{EC4E37F3-477C-44A9-8DE5-45F098172A2A}" srcOrd="0" destOrd="0" parTransId="{117FB881-FACC-4947-AFA0-6DB6EF1DB6BC}" sibTransId="{0FD44F17-ECB2-40A5-93E0-990D1B8020E9}"/>
    <dgm:cxn modelId="{66817220-61A6-4698-A8FE-A166459412CC}" srcId="{0EBEF35F-139B-4812-9F01-068A48CF1059}" destId="{DCFBB32D-D466-4BDA-B635-229B80E02ED7}" srcOrd="1" destOrd="0" parTransId="{EABA307D-1DC3-4128-9F49-1FC55B8EAA85}" sibTransId="{611B1B6F-B218-4EAE-B535-7B1DCF0BA7BC}"/>
    <dgm:cxn modelId="{4036F017-D1EA-4DCD-B7C8-42655CB205DA}" type="presOf" srcId="{0EBEF35F-139B-4812-9F01-068A48CF1059}" destId="{7A339F85-BD6F-4D12-9111-67784C5304E8}" srcOrd="0" destOrd="0" presId="urn:microsoft.com/office/officeart/2005/8/layout/chevron2"/>
    <dgm:cxn modelId="{AD635BF7-89F7-415A-85DA-7A8FF32A9E60}" type="presOf" srcId="{DCFBB32D-D466-4BDA-B635-229B80E02ED7}" destId="{379AAFD1-FF87-47B1-9B9F-07EDBA6695E5}" srcOrd="0" destOrd="0" presId="urn:microsoft.com/office/officeart/2005/8/layout/chevron2"/>
    <dgm:cxn modelId="{E6D3CA04-844B-4298-90EF-7403848A7785}" type="presOf" srcId="{6DBCB706-E397-4C8C-B2CA-E6014F742CDE}" destId="{A571B82A-36E6-4E4A-A22B-70D36431C5D4}" srcOrd="0" destOrd="2" presId="urn:microsoft.com/office/officeart/2005/8/layout/chevron2"/>
    <dgm:cxn modelId="{3F6E0BCC-4BA9-47EF-A82F-608C21A7A680}" type="presOf" srcId="{EC4E37F3-477C-44A9-8DE5-45F098172A2A}" destId="{A571B82A-36E6-4E4A-A22B-70D36431C5D4}" srcOrd="0" destOrd="0" presId="urn:microsoft.com/office/officeart/2005/8/layout/chevron2"/>
    <dgm:cxn modelId="{CB35CD86-C563-4056-BBF9-0837F3099BED}" srcId="{DCFBB32D-D466-4BDA-B635-229B80E02ED7}" destId="{14340ED0-E961-44D9-9CED-C3AB41020A85}" srcOrd="1" destOrd="0" parTransId="{A35D9E45-8D5C-4F12-88E7-6C04FD31CAB2}" sibTransId="{71FD5083-8A89-4495-B5A8-409F0E22B2FC}"/>
    <dgm:cxn modelId="{E8007EF8-6D2A-4AA4-AA7E-95AEF5F19D90}" type="presOf" srcId="{F69AC36E-A30F-4A8C-BF98-38AF3606F749}" destId="{7789CD86-AC91-4310-A68A-A291AF392623}" srcOrd="0" destOrd="3" presId="urn:microsoft.com/office/officeart/2005/8/layout/chevron2"/>
    <dgm:cxn modelId="{FD0301F1-E15A-4F92-904D-E3A4382D4D26}" type="presOf" srcId="{C7CAD144-EC80-4FE0-9A77-FC0902093AE1}" destId="{7789CD86-AC91-4310-A68A-A291AF392623}" srcOrd="0" destOrd="2" presId="urn:microsoft.com/office/officeart/2005/8/layout/chevron2"/>
    <dgm:cxn modelId="{328898C4-15A2-4AB6-B9DD-73266A7296A5}" srcId="{5ADC0875-CF5F-415A-B38E-E955C5446C66}" destId="{82E097DD-3689-41B4-9DB2-50D5E5B8A97D}" srcOrd="0" destOrd="0" parTransId="{B5826734-F5FF-43B4-BACF-0F864BF21E10}" sibTransId="{B1D38A46-422C-457F-A63C-63607926EDB8}"/>
    <dgm:cxn modelId="{AF3DE33A-F161-4264-9BA4-5C8D4C8CDEF3}" srcId="{5ADC0875-CF5F-415A-B38E-E955C5446C66}" destId="{CEE2709D-9455-4C7D-981A-1C63A5CAF2D3}" srcOrd="1" destOrd="0" parTransId="{B3AC07FF-4372-44E4-8436-8EA67026F7F9}" sibTransId="{56A311AF-0A96-42A1-B999-C3CACB9E342B}"/>
    <dgm:cxn modelId="{899D6BF9-ABFC-4CF2-AE4C-225A28DA1D3F}" type="presOf" srcId="{5ADC0875-CF5F-415A-B38E-E955C5446C66}" destId="{41539500-0968-4BEA-B033-66C54816EF96}" srcOrd="0" destOrd="0" presId="urn:microsoft.com/office/officeart/2005/8/layout/chevron2"/>
    <dgm:cxn modelId="{CF0554D3-D199-4734-B8E9-CE0F866FE1F7}" srcId="{0EBEF35F-139B-4812-9F01-068A48CF1059}" destId="{4D1B4ED9-464C-4011-98F8-9B4E9DFD7C7E}" srcOrd="0" destOrd="0" parTransId="{1B772706-D5F9-4E08-8355-B2346638860E}" sibTransId="{31F338C6-EBA3-4F53-88D1-F10A5D68B293}"/>
    <dgm:cxn modelId="{06648949-0927-4652-8D60-0CBBA7055A6E}" type="presParOf" srcId="{7A339F85-BD6F-4D12-9111-67784C5304E8}" destId="{1E5F4F25-513A-47FD-908D-CCDD74CBBF50}" srcOrd="0" destOrd="0" presId="urn:microsoft.com/office/officeart/2005/8/layout/chevron2"/>
    <dgm:cxn modelId="{E5095267-632C-4E9D-ACDB-E4D792B312A8}" type="presParOf" srcId="{1E5F4F25-513A-47FD-908D-CCDD74CBBF50}" destId="{943B26B3-2C2A-4154-BD9E-23FEC8096373}" srcOrd="0" destOrd="0" presId="urn:microsoft.com/office/officeart/2005/8/layout/chevron2"/>
    <dgm:cxn modelId="{27225964-385D-4E7B-ADBF-C32DD0784580}" type="presParOf" srcId="{1E5F4F25-513A-47FD-908D-CCDD74CBBF50}" destId="{AD0B4E13-85B1-4926-8EE4-4C4ABA56E6A3}" srcOrd="1" destOrd="0" presId="urn:microsoft.com/office/officeart/2005/8/layout/chevron2"/>
    <dgm:cxn modelId="{92F2631E-48E1-4AB1-BA45-AD7E6FACCD70}" type="presParOf" srcId="{7A339F85-BD6F-4D12-9111-67784C5304E8}" destId="{6825997E-0738-454F-9930-92EC1AC1224A}" srcOrd="1" destOrd="0" presId="urn:microsoft.com/office/officeart/2005/8/layout/chevron2"/>
    <dgm:cxn modelId="{54386066-9384-4F68-9E32-0A9A0B51B5F3}" type="presParOf" srcId="{7A339F85-BD6F-4D12-9111-67784C5304E8}" destId="{DA8B909D-1B06-42CD-8765-382E8A78CECB}" srcOrd="2" destOrd="0" presId="urn:microsoft.com/office/officeart/2005/8/layout/chevron2"/>
    <dgm:cxn modelId="{B79CD68C-0561-490A-A426-8861E5B19AA3}" type="presParOf" srcId="{DA8B909D-1B06-42CD-8765-382E8A78CECB}" destId="{379AAFD1-FF87-47B1-9B9F-07EDBA6695E5}" srcOrd="0" destOrd="0" presId="urn:microsoft.com/office/officeart/2005/8/layout/chevron2"/>
    <dgm:cxn modelId="{24585475-6757-4BD9-8C52-21354710982A}" type="presParOf" srcId="{DA8B909D-1B06-42CD-8765-382E8A78CECB}" destId="{A571B82A-36E6-4E4A-A22B-70D36431C5D4}" srcOrd="1" destOrd="0" presId="urn:microsoft.com/office/officeart/2005/8/layout/chevron2"/>
    <dgm:cxn modelId="{D88C9B02-039E-4372-A6B9-BDD315E79E66}" type="presParOf" srcId="{7A339F85-BD6F-4D12-9111-67784C5304E8}" destId="{07825724-5BE7-4A5E-AD89-0856B8DD2E9D}" srcOrd="3" destOrd="0" presId="urn:microsoft.com/office/officeart/2005/8/layout/chevron2"/>
    <dgm:cxn modelId="{93CCAEDE-B839-4A47-B835-203AF2E1C1BE}" type="presParOf" srcId="{7A339F85-BD6F-4D12-9111-67784C5304E8}" destId="{C258C69A-9C05-4C78-B05F-166FC421BA8F}" srcOrd="4" destOrd="0" presId="urn:microsoft.com/office/officeart/2005/8/layout/chevron2"/>
    <dgm:cxn modelId="{7EC5F556-ACCB-4232-A41F-90C09D8F4AFD}" type="presParOf" srcId="{C258C69A-9C05-4C78-B05F-166FC421BA8F}" destId="{41539500-0968-4BEA-B033-66C54816EF96}" srcOrd="0" destOrd="0" presId="urn:microsoft.com/office/officeart/2005/8/layout/chevron2"/>
    <dgm:cxn modelId="{16BC7A77-CB3C-48F1-8567-62689512B070}" type="presParOf" srcId="{C258C69A-9C05-4C78-B05F-166FC421BA8F}" destId="{7789CD86-AC91-4310-A68A-A291AF39262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5ADB65-30CC-4A7B-BC7A-D80E9F80A79D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722DDF-E944-43F2-AF4A-122CAFDCD244}">
      <dgm:prSet phldrT="[Text]" custT="1"/>
      <dgm:spPr>
        <a:xfrm>
          <a:off x="1226438" y="489839"/>
          <a:ext cx="2010918" cy="2010918"/>
        </a:xfr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3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Public Image</a:t>
          </a:r>
        </a:p>
      </dgm:t>
    </dgm:pt>
    <dgm:pt modelId="{45C71623-BB42-4158-8F30-F8A8FF74A13D}" type="parTrans" cxnId="{5FFCB812-8392-4313-AFEE-F3DDF3B4CA7B}">
      <dgm:prSet/>
      <dgm:spPr/>
      <dgm:t>
        <a:bodyPr/>
        <a:lstStyle/>
        <a:p>
          <a:endParaRPr lang="en-US"/>
        </a:p>
      </dgm:t>
    </dgm:pt>
    <dgm:pt modelId="{7A42AFBA-C15C-48F6-A7DA-C06CD5956040}" type="sibTrans" cxnId="{5FFCB812-8392-4313-AFEE-F3DDF3B4CA7B}">
      <dgm:prSet/>
      <dgm:spPr/>
      <dgm:t>
        <a:bodyPr/>
        <a:lstStyle/>
        <a:p>
          <a:endParaRPr lang="en-US"/>
        </a:p>
      </dgm:t>
    </dgm:pt>
    <dgm:pt modelId="{64833922-E77E-46FF-9FA8-03FB9D6191BC}">
      <dgm:prSet phldrT="[Text]" custT="1"/>
      <dgm:spPr>
        <a:xfrm>
          <a:off x="3392043" y="489839"/>
          <a:ext cx="2010918" cy="2010918"/>
        </a:xfr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3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Customer Service</a:t>
          </a:r>
        </a:p>
      </dgm:t>
    </dgm:pt>
    <dgm:pt modelId="{EC0EAC1B-EC88-4278-9191-B8529EE3A1ED}" type="parTrans" cxnId="{594A04F7-E6C0-440E-800B-9AD716D3A790}">
      <dgm:prSet/>
      <dgm:spPr/>
      <dgm:t>
        <a:bodyPr/>
        <a:lstStyle/>
        <a:p>
          <a:endParaRPr lang="en-US"/>
        </a:p>
      </dgm:t>
    </dgm:pt>
    <dgm:pt modelId="{379E1124-A0A5-4EB3-AFC8-D14585C74415}" type="sibTrans" cxnId="{594A04F7-E6C0-440E-800B-9AD716D3A790}">
      <dgm:prSet/>
      <dgm:spPr/>
      <dgm:t>
        <a:bodyPr/>
        <a:lstStyle/>
        <a:p>
          <a:endParaRPr lang="en-US"/>
        </a:p>
      </dgm:t>
    </dgm:pt>
    <dgm:pt modelId="{15D72599-2B10-4A18-BB6B-07FE57EC7F8B}">
      <dgm:prSet phldrT="[Text]" custT="1"/>
      <dgm:spPr>
        <a:xfrm>
          <a:off x="1226438" y="2655443"/>
          <a:ext cx="2010918" cy="2010918"/>
        </a:xfr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3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Safety and Security</a:t>
          </a:r>
        </a:p>
      </dgm:t>
    </dgm:pt>
    <dgm:pt modelId="{458451B9-4B5C-471B-A0F1-C831A497D8C4}" type="parTrans" cxnId="{C83D67BC-7E73-4FB9-89C8-D491FA0B45FD}">
      <dgm:prSet/>
      <dgm:spPr/>
      <dgm:t>
        <a:bodyPr/>
        <a:lstStyle/>
        <a:p>
          <a:endParaRPr lang="en-US"/>
        </a:p>
      </dgm:t>
    </dgm:pt>
    <dgm:pt modelId="{B3FB5C17-9526-4754-A738-BE3B90E290E9}" type="sibTrans" cxnId="{C83D67BC-7E73-4FB9-89C8-D491FA0B45FD}">
      <dgm:prSet/>
      <dgm:spPr/>
      <dgm:t>
        <a:bodyPr/>
        <a:lstStyle/>
        <a:p>
          <a:endParaRPr lang="en-US"/>
        </a:p>
      </dgm:t>
    </dgm:pt>
    <dgm:pt modelId="{57190769-50E7-45D7-87B5-445E2F948342}">
      <dgm:prSet phldrT="[Text]" custT="1"/>
      <dgm:spPr>
        <a:xfrm>
          <a:off x="3392043" y="2655443"/>
          <a:ext cx="2010918" cy="2010918"/>
        </a:xfr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Procurement</a:t>
          </a:r>
        </a:p>
      </dgm:t>
    </dgm:pt>
    <dgm:pt modelId="{E571B213-62C6-45DC-84F2-691A0A10CCA6}" type="parTrans" cxnId="{E1E6882D-FD31-44D7-BD8E-D27E79794DB9}">
      <dgm:prSet/>
      <dgm:spPr/>
      <dgm:t>
        <a:bodyPr/>
        <a:lstStyle/>
        <a:p>
          <a:endParaRPr lang="en-US"/>
        </a:p>
      </dgm:t>
    </dgm:pt>
    <dgm:pt modelId="{2B044486-2ED9-4CF7-8526-DE33F8C54A41}" type="sibTrans" cxnId="{E1E6882D-FD31-44D7-BD8E-D27E79794DB9}">
      <dgm:prSet/>
      <dgm:spPr/>
      <dgm:t>
        <a:bodyPr/>
        <a:lstStyle/>
        <a:p>
          <a:endParaRPr lang="en-US"/>
        </a:p>
      </dgm:t>
    </dgm:pt>
    <dgm:pt modelId="{934D888E-3AC3-4B9A-A194-216617311E56}">
      <dgm:prSet phldrT="[Text]"/>
      <dgm:spPr>
        <a:xfrm>
          <a:off x="3392043" y="2655443"/>
          <a:ext cx="2010918" cy="2010918"/>
        </a:xfrm>
        <a:prstGeom prst="roundRect">
          <a:avLst/>
        </a:prstGeo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72A485E-BFC8-49F7-9DC3-A9DC0B73EF0D}" type="parTrans" cxnId="{6AD17264-4A46-4FCE-AF7B-BAAB187CDCCC}">
      <dgm:prSet/>
      <dgm:spPr/>
      <dgm:t>
        <a:bodyPr/>
        <a:lstStyle/>
        <a:p>
          <a:endParaRPr lang="en-US"/>
        </a:p>
      </dgm:t>
    </dgm:pt>
    <dgm:pt modelId="{427983F3-43E3-4930-BA11-5DBDF1476E24}" type="sibTrans" cxnId="{6AD17264-4A46-4FCE-AF7B-BAAB187CDCCC}">
      <dgm:prSet/>
      <dgm:spPr/>
      <dgm:t>
        <a:bodyPr/>
        <a:lstStyle/>
        <a:p>
          <a:endParaRPr lang="en-US"/>
        </a:p>
      </dgm:t>
    </dgm:pt>
    <dgm:pt modelId="{A96876B6-4F0C-4244-BD78-B0F243A3BE9A}">
      <dgm:prSet phldrT="[Text]"/>
      <dgm:spPr>
        <a:xfrm>
          <a:off x="3392043" y="2655443"/>
          <a:ext cx="2010918" cy="2010918"/>
        </a:xfrm>
        <a:prstGeom prst="roundRect">
          <a:avLst/>
        </a:prstGeom>
        <a:solidFill>
          <a:srgbClr val="CC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86CCE5-2083-4051-A853-C2B4E2C2829A}" type="parTrans" cxnId="{29151298-5421-450E-853B-640ADA8B2C46}">
      <dgm:prSet/>
      <dgm:spPr/>
      <dgm:t>
        <a:bodyPr/>
        <a:lstStyle/>
        <a:p>
          <a:endParaRPr lang="en-US"/>
        </a:p>
      </dgm:t>
    </dgm:pt>
    <dgm:pt modelId="{96EC4A46-7427-435A-8D73-BEF6264ECBEF}" type="sibTrans" cxnId="{29151298-5421-450E-853B-640ADA8B2C46}">
      <dgm:prSet/>
      <dgm:spPr/>
      <dgm:t>
        <a:bodyPr/>
        <a:lstStyle/>
        <a:p>
          <a:endParaRPr lang="en-US"/>
        </a:p>
      </dgm:t>
    </dgm:pt>
    <dgm:pt modelId="{DE86E5DB-741D-4BEA-9D33-8BF6B0F8D298}" type="pres">
      <dgm:prSet presAssocID="{045ADB65-30CC-4A7B-BC7A-D80E9F80A79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D68D81-6CDC-4081-9229-BE15428B9D00}" type="pres">
      <dgm:prSet presAssocID="{045ADB65-30CC-4A7B-BC7A-D80E9F80A79D}" presName="diamond" presStyleLbl="bgShp" presStyleIdx="0" presStyleCnt="1" custScaleX="107752"/>
      <dgm:spPr>
        <a:xfrm>
          <a:off x="736599" y="0"/>
          <a:ext cx="5156200" cy="5156200"/>
        </a:xfrm>
        <a:prstGeom prst="diamond">
          <a:avLst/>
        </a:prstGeom>
        <a:solidFill>
          <a:srgbClr val="E0A0A2"/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79480FE8-8759-4426-8F90-0BDD565CD034}" type="pres">
      <dgm:prSet presAssocID="{045ADB65-30CC-4A7B-BC7A-D80E9F80A79D}" presName="quad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9771C3E-625F-4D73-936B-CBD582EBBDF5}" type="pres">
      <dgm:prSet presAssocID="{045ADB65-30CC-4A7B-BC7A-D80E9F80A79D}" presName="quad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659CC1F-07D6-4D02-AE3A-58E4D6CA3120}" type="pres">
      <dgm:prSet presAssocID="{045ADB65-30CC-4A7B-BC7A-D80E9F80A79D}" presName="quad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2BEC442-AEDE-418C-91FA-97EB4686F7CF}" type="pres">
      <dgm:prSet presAssocID="{045ADB65-30CC-4A7B-BC7A-D80E9F80A79D}" presName="quad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29151298-5421-450E-853B-640ADA8B2C46}" srcId="{045ADB65-30CC-4A7B-BC7A-D80E9F80A79D}" destId="{A96876B6-4F0C-4244-BD78-B0F243A3BE9A}" srcOrd="5" destOrd="0" parTransId="{3D86CCE5-2083-4051-A853-C2B4E2C2829A}" sibTransId="{96EC4A46-7427-435A-8D73-BEF6264ECBEF}"/>
    <dgm:cxn modelId="{C83D67BC-7E73-4FB9-89C8-D491FA0B45FD}" srcId="{045ADB65-30CC-4A7B-BC7A-D80E9F80A79D}" destId="{15D72599-2B10-4A18-BB6B-07FE57EC7F8B}" srcOrd="2" destOrd="0" parTransId="{458451B9-4B5C-471B-A0F1-C831A497D8C4}" sibTransId="{B3FB5C17-9526-4754-A738-BE3B90E290E9}"/>
    <dgm:cxn modelId="{E1E6882D-FD31-44D7-BD8E-D27E79794DB9}" srcId="{045ADB65-30CC-4A7B-BC7A-D80E9F80A79D}" destId="{57190769-50E7-45D7-87B5-445E2F948342}" srcOrd="3" destOrd="0" parTransId="{E571B213-62C6-45DC-84F2-691A0A10CCA6}" sibTransId="{2B044486-2ED9-4CF7-8526-DE33F8C54A41}"/>
    <dgm:cxn modelId="{9133F72A-C444-43C9-AA53-FB276BF03DE1}" type="presOf" srcId="{57190769-50E7-45D7-87B5-445E2F948342}" destId="{72BEC442-AEDE-418C-91FA-97EB4686F7CF}" srcOrd="0" destOrd="0" presId="urn:microsoft.com/office/officeart/2005/8/layout/matrix3"/>
    <dgm:cxn modelId="{817BB5E6-85B7-4FD2-9C61-0A21DD438890}" type="presOf" srcId="{15D72599-2B10-4A18-BB6B-07FE57EC7F8B}" destId="{D659CC1F-07D6-4D02-AE3A-58E4D6CA3120}" srcOrd="0" destOrd="0" presId="urn:microsoft.com/office/officeart/2005/8/layout/matrix3"/>
    <dgm:cxn modelId="{532733F9-ECCE-4D70-B469-54B37DB4C48C}" type="presOf" srcId="{045ADB65-30CC-4A7B-BC7A-D80E9F80A79D}" destId="{DE86E5DB-741D-4BEA-9D33-8BF6B0F8D298}" srcOrd="0" destOrd="0" presId="urn:microsoft.com/office/officeart/2005/8/layout/matrix3"/>
    <dgm:cxn modelId="{5FFCB812-8392-4313-AFEE-F3DDF3B4CA7B}" srcId="{045ADB65-30CC-4A7B-BC7A-D80E9F80A79D}" destId="{23722DDF-E944-43F2-AF4A-122CAFDCD244}" srcOrd="0" destOrd="0" parTransId="{45C71623-BB42-4158-8F30-F8A8FF74A13D}" sibTransId="{7A42AFBA-C15C-48F6-A7DA-C06CD5956040}"/>
    <dgm:cxn modelId="{B508A059-001C-4C7A-85BE-8DB1160A1B59}" type="presOf" srcId="{64833922-E77E-46FF-9FA8-03FB9D6191BC}" destId="{C9771C3E-625F-4D73-936B-CBD582EBBDF5}" srcOrd="0" destOrd="0" presId="urn:microsoft.com/office/officeart/2005/8/layout/matrix3"/>
    <dgm:cxn modelId="{6AD17264-4A46-4FCE-AF7B-BAAB187CDCCC}" srcId="{045ADB65-30CC-4A7B-BC7A-D80E9F80A79D}" destId="{934D888E-3AC3-4B9A-A194-216617311E56}" srcOrd="4" destOrd="0" parTransId="{872A485E-BFC8-49F7-9DC3-A9DC0B73EF0D}" sibTransId="{427983F3-43E3-4930-BA11-5DBDF1476E24}"/>
    <dgm:cxn modelId="{7DA24283-E50E-4ADC-9411-4F037BCE081B}" type="presOf" srcId="{23722DDF-E944-43F2-AF4A-122CAFDCD244}" destId="{79480FE8-8759-4426-8F90-0BDD565CD034}" srcOrd="0" destOrd="0" presId="urn:microsoft.com/office/officeart/2005/8/layout/matrix3"/>
    <dgm:cxn modelId="{594A04F7-E6C0-440E-800B-9AD716D3A790}" srcId="{045ADB65-30CC-4A7B-BC7A-D80E9F80A79D}" destId="{64833922-E77E-46FF-9FA8-03FB9D6191BC}" srcOrd="1" destOrd="0" parTransId="{EC0EAC1B-EC88-4278-9191-B8529EE3A1ED}" sibTransId="{379E1124-A0A5-4EB3-AFC8-D14585C74415}"/>
    <dgm:cxn modelId="{8FB7845F-D1C5-499D-B3F3-B28B9250BC45}" type="presParOf" srcId="{DE86E5DB-741D-4BEA-9D33-8BF6B0F8D298}" destId="{9DD68D81-6CDC-4081-9229-BE15428B9D00}" srcOrd="0" destOrd="0" presId="urn:microsoft.com/office/officeart/2005/8/layout/matrix3"/>
    <dgm:cxn modelId="{30DC0FC2-0048-4AAE-9670-9B939430385E}" type="presParOf" srcId="{DE86E5DB-741D-4BEA-9D33-8BF6B0F8D298}" destId="{79480FE8-8759-4426-8F90-0BDD565CD034}" srcOrd="1" destOrd="0" presId="urn:microsoft.com/office/officeart/2005/8/layout/matrix3"/>
    <dgm:cxn modelId="{3221F0A0-04C3-403C-99E6-1164048B0E23}" type="presParOf" srcId="{DE86E5DB-741D-4BEA-9D33-8BF6B0F8D298}" destId="{C9771C3E-625F-4D73-936B-CBD582EBBDF5}" srcOrd="2" destOrd="0" presId="urn:microsoft.com/office/officeart/2005/8/layout/matrix3"/>
    <dgm:cxn modelId="{A44142E1-588B-4720-9D23-F8BB01591521}" type="presParOf" srcId="{DE86E5DB-741D-4BEA-9D33-8BF6B0F8D298}" destId="{D659CC1F-07D6-4D02-AE3A-58E4D6CA3120}" srcOrd="3" destOrd="0" presId="urn:microsoft.com/office/officeart/2005/8/layout/matrix3"/>
    <dgm:cxn modelId="{AAC57F1A-A66E-4396-93BE-C40581B8033B}" type="presParOf" srcId="{DE86E5DB-741D-4BEA-9D33-8BF6B0F8D298}" destId="{72BEC442-AEDE-418C-91FA-97EB4686F7C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1" tIns="46391" rIns="92781" bIns="4639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1" tIns="46391" rIns="92781" bIns="4639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2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1" tIns="46391" rIns="92781" bIns="463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969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1" tIns="46391" rIns="92781" bIns="4639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969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1" tIns="46391" rIns="92781" bIns="4639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8FFF0EEE-3C12-4DE5-8CC8-DCC6B79F98E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13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17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35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53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70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7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00201"/>
            <a:ext cx="10972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48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1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200152"/>
            <a:ext cx="5384800" cy="339407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4000" y="1200152"/>
            <a:ext cx="5384800" cy="339407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440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8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9" y="2174875"/>
            <a:ext cx="5386917" cy="395128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81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98170" y="2174875"/>
            <a:ext cx="5389033" cy="395128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14399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70399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2399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-25400"/>
            <a:ext cx="8353933" cy="1143000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24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23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144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1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3" y="1110552"/>
            <a:ext cx="4011084" cy="99764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1533" y="1101131"/>
            <a:ext cx="6815667" cy="5172669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3" y="2073380"/>
            <a:ext cx="4011084" cy="4200421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24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0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3083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19083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91083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43200" y="1101131"/>
            <a:ext cx="7315200" cy="3626444"/>
          </a:xfrm>
        </p:spPr>
        <p:txBody>
          <a:bodyPr/>
          <a:lstStyle>
            <a:lvl1pPr marL="0" indent="0">
              <a:buNone/>
              <a:defRPr sz="4300"/>
            </a:lvl1pPr>
            <a:lvl2pPr marL="609555" indent="0">
              <a:buNone/>
              <a:defRPr sz="3700"/>
            </a:lvl2pPr>
            <a:lvl3pPr marL="1219110" indent="0">
              <a:buNone/>
              <a:defRPr sz="3200"/>
            </a:lvl3pPr>
            <a:lvl4pPr marL="1828664" indent="0">
              <a:buNone/>
              <a:defRPr sz="2700"/>
            </a:lvl4pPr>
            <a:lvl5pPr marL="2438218" indent="0">
              <a:buNone/>
              <a:defRPr sz="2700"/>
            </a:lvl5pPr>
            <a:lvl6pPr marL="3047772" indent="0">
              <a:buNone/>
              <a:defRPr sz="2700"/>
            </a:lvl6pPr>
            <a:lvl7pPr marL="3657327" indent="0">
              <a:buNone/>
              <a:defRPr sz="2700"/>
            </a:lvl7pPr>
            <a:lvl8pPr marL="4266880" indent="0">
              <a:buNone/>
              <a:defRPr sz="2700"/>
            </a:lvl8pPr>
            <a:lvl9pPr marL="4876435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536734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139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295402"/>
            <a:ext cx="10972800" cy="4830764"/>
          </a:xfrm>
        </p:spPr>
        <p:txBody>
          <a:bodyPr vert="eaVert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24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9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95401"/>
            <a:ext cx="2743200" cy="4895851"/>
          </a:xfrm>
        </p:spPr>
        <p:txBody>
          <a:bodyPr vert="eaVert">
            <a:normAutofit/>
          </a:bodyPr>
          <a:lstStyle>
            <a:lvl1pPr>
              <a:defRPr sz="43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295401"/>
            <a:ext cx="8026400" cy="4895851"/>
          </a:xfrm>
        </p:spPr>
        <p:txBody>
          <a:bodyPr vert="eaVert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56352"/>
            <a:ext cx="2844800" cy="365125"/>
          </a:xfrm>
        </p:spPr>
        <p:txBody>
          <a:bodyPr/>
          <a:lstStyle/>
          <a:p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2"/>
            <a:ext cx="386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2400" y="6356352"/>
            <a:ext cx="2844800" cy="365125"/>
          </a:xfrm>
        </p:spPr>
        <p:txBody>
          <a:bodyPr/>
          <a:lstStyle/>
          <a:p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5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/>
          </p:cNvSpPr>
          <p:nvPr userDrawn="1"/>
        </p:nvSpPr>
        <p:spPr bwMode="auto">
          <a:xfrm>
            <a:off x="711201" y="-25397"/>
            <a:ext cx="11494195" cy="1151929"/>
          </a:xfrm>
          <a:prstGeom prst="rect">
            <a:avLst/>
          </a:prstGeom>
          <a:solidFill>
            <a:srgbClr val="475C6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defRPr/>
            </a:pPr>
            <a:endParaRPr lang="en-US" sz="3600" kern="0" dirty="0">
              <a:solidFill>
                <a:srgbClr val="000000"/>
              </a:solidFill>
              <a:latin typeface="Gill Sans" pitchFamily="-105" charset="0"/>
              <a:ea typeface="ヒラギノ角ゴ ProN W3" pitchFamily="-105" charset="-128"/>
              <a:cs typeface="Arial" pitchFamily="34" charset="0"/>
              <a:sym typeface="Gill Sans" pitchFamily="-105" charset="0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4" y="-25400"/>
            <a:ext cx="711197" cy="6883400"/>
          </a:xfrm>
          <a:prstGeom prst="rect">
            <a:avLst/>
          </a:prstGeom>
          <a:solidFill>
            <a:srgbClr val="AC112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endParaRPr lang="en-US" sz="3600" dirty="0">
              <a:solidFill>
                <a:srgbClr val="000000"/>
              </a:solidFill>
              <a:latin typeface="Gill Sans" pitchFamily="-105" charset="0"/>
              <a:ea typeface="ヒラギノ角ゴ ProN W3" pitchFamily="-105" charset="-128"/>
              <a:cs typeface="Arial" pitchFamily="34" charset="0"/>
              <a:sym typeface="Gill Sans" pitchFamily="-105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1"/>
            <a:ext cx="10972800" cy="4525963"/>
          </a:xfrm>
          <a:prstGeom prst="rect">
            <a:avLst/>
          </a:prstGeom>
        </p:spPr>
        <p:txBody>
          <a:bodyPr vert="horz" lIns="121912" tIns="60956" rIns="121912" bIns="6095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6356352"/>
            <a:ext cx="2844800" cy="365125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2EDB7B8-0329-45EE-A591-FE7D5DED944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ヒラギノ角ゴ ProN W3"/>
                <a:cs typeface="Arial" pitchFamily="34" charset="0"/>
                <a:sym typeface="Gill San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11/19/2018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ヒラギノ角ゴ ProN W3"/>
              <a:cs typeface="Arial" pitchFamily="34" charset="0"/>
              <a:sym typeface="Gill San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0400" y="6356352"/>
            <a:ext cx="3860800" cy="365125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ヒラギノ角ゴ ProN W3"/>
              <a:cs typeface="Arial" pitchFamily="34" charset="0"/>
              <a:sym typeface="Gill San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356352"/>
            <a:ext cx="2844800" cy="365125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67DB038-A07F-4869-8DF5-47759598DB5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ヒラギノ角ゴ ProN W3"/>
                <a:cs typeface="Arial" pitchFamily="34" charset="0"/>
                <a:sym typeface="Gill San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ヒラギノ角ゴ ProN W3"/>
              <a:cs typeface="Arial" pitchFamily="34" charset="0"/>
              <a:sym typeface="Gill Sans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-25400"/>
            <a:ext cx="1574505" cy="138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537" y="-34331"/>
            <a:ext cx="2212467" cy="112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4508" y="-25400"/>
            <a:ext cx="8405029" cy="1143000"/>
          </a:xfrm>
          <a:prstGeom prst="rect">
            <a:avLst/>
          </a:prstGeom>
        </p:spPr>
        <p:txBody>
          <a:bodyPr vert="horz" lIns="121912" tIns="60956" rIns="121912" bIns="60956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3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1219110" rtl="0" eaLnBrk="1" latinLnBrk="0" hangingPunct="1">
        <a:spcBef>
          <a:spcPct val="0"/>
        </a:spcBef>
        <a:buNone/>
        <a:defRPr sz="37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167" indent="-457167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defTabSz="1219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slideLayout" Target="../slideLayouts/slideLayout6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tags" Target="../tags/tag4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6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image" Target="../media/image5.png"/><Relationship Id="rId8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26" Type="http://schemas.openxmlformats.org/officeDocument/2006/relationships/tags" Target="../tags/tag72.xml"/><Relationship Id="rId39" Type="http://schemas.openxmlformats.org/officeDocument/2006/relationships/tags" Target="../tags/tag85.xml"/><Relationship Id="rId3" Type="http://schemas.openxmlformats.org/officeDocument/2006/relationships/tags" Target="../tags/tag49.xml"/><Relationship Id="rId21" Type="http://schemas.openxmlformats.org/officeDocument/2006/relationships/tags" Target="../tags/tag67.xml"/><Relationship Id="rId34" Type="http://schemas.openxmlformats.org/officeDocument/2006/relationships/tags" Target="../tags/tag80.xml"/><Relationship Id="rId42" Type="http://schemas.openxmlformats.org/officeDocument/2006/relationships/tags" Target="../tags/tag88.xml"/><Relationship Id="rId47" Type="http://schemas.openxmlformats.org/officeDocument/2006/relationships/slideLayout" Target="../slideLayouts/slideLayout6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5" Type="http://schemas.openxmlformats.org/officeDocument/2006/relationships/tags" Target="../tags/tag71.xml"/><Relationship Id="rId33" Type="http://schemas.openxmlformats.org/officeDocument/2006/relationships/tags" Target="../tags/tag79.xml"/><Relationship Id="rId38" Type="http://schemas.openxmlformats.org/officeDocument/2006/relationships/tags" Target="../tags/tag84.xml"/><Relationship Id="rId46" Type="http://schemas.openxmlformats.org/officeDocument/2006/relationships/tags" Target="../tags/tag92.xml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tags" Target="../tags/tag66.xml"/><Relationship Id="rId29" Type="http://schemas.openxmlformats.org/officeDocument/2006/relationships/tags" Target="../tags/tag75.xml"/><Relationship Id="rId41" Type="http://schemas.openxmlformats.org/officeDocument/2006/relationships/tags" Target="../tags/tag87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24" Type="http://schemas.openxmlformats.org/officeDocument/2006/relationships/tags" Target="../tags/tag70.xml"/><Relationship Id="rId32" Type="http://schemas.openxmlformats.org/officeDocument/2006/relationships/tags" Target="../tags/tag78.xml"/><Relationship Id="rId37" Type="http://schemas.openxmlformats.org/officeDocument/2006/relationships/tags" Target="../tags/tag83.xml"/><Relationship Id="rId40" Type="http://schemas.openxmlformats.org/officeDocument/2006/relationships/tags" Target="../tags/tag86.xml"/><Relationship Id="rId45" Type="http://schemas.openxmlformats.org/officeDocument/2006/relationships/tags" Target="../tags/tag91.xml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23" Type="http://schemas.openxmlformats.org/officeDocument/2006/relationships/tags" Target="../tags/tag69.xml"/><Relationship Id="rId28" Type="http://schemas.openxmlformats.org/officeDocument/2006/relationships/tags" Target="../tags/tag74.xml"/><Relationship Id="rId36" Type="http://schemas.openxmlformats.org/officeDocument/2006/relationships/tags" Target="../tags/tag82.xml"/><Relationship Id="rId49" Type="http://schemas.openxmlformats.org/officeDocument/2006/relationships/image" Target="../media/image6.png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31" Type="http://schemas.openxmlformats.org/officeDocument/2006/relationships/tags" Target="../tags/tag77.xml"/><Relationship Id="rId44" Type="http://schemas.openxmlformats.org/officeDocument/2006/relationships/tags" Target="../tags/tag90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Relationship Id="rId22" Type="http://schemas.openxmlformats.org/officeDocument/2006/relationships/tags" Target="../tags/tag68.xml"/><Relationship Id="rId27" Type="http://schemas.openxmlformats.org/officeDocument/2006/relationships/tags" Target="../tags/tag73.xml"/><Relationship Id="rId30" Type="http://schemas.openxmlformats.org/officeDocument/2006/relationships/tags" Target="../tags/tag76.xml"/><Relationship Id="rId35" Type="http://schemas.openxmlformats.org/officeDocument/2006/relationships/tags" Target="../tags/tag81.xml"/><Relationship Id="rId43" Type="http://schemas.openxmlformats.org/officeDocument/2006/relationships/tags" Target="../tags/tag89.xml"/><Relationship Id="rId48" Type="http://schemas.openxmlformats.org/officeDocument/2006/relationships/image" Target="../media/image5.png"/><Relationship Id="rId8" Type="http://schemas.openxmlformats.org/officeDocument/2006/relationships/tags" Target="../tags/tag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1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934" y="-41876"/>
            <a:ext cx="12295193" cy="50854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569" y="5058376"/>
            <a:ext cx="914400" cy="1814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-27116"/>
            <a:ext cx="117647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Proposed FY2019 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Annual Operating &amp; Capital Budget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502" y="5112608"/>
            <a:ext cx="2000667" cy="167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58200" y="5043616"/>
            <a:ext cx="3520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Public Hearing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9046503" y="5950808"/>
            <a:ext cx="29322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November 7, 2018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8372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FY 2019 BUDGET CALENDAR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2359536" y="1524000"/>
          <a:ext cx="7620000" cy="5101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 rot="16200000">
            <a:off x="8791444" y="3095756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8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</a:rPr>
              <a:t>2019 BUDGET PRIORITIES</a:t>
            </a:r>
            <a:endParaRPr lang="en-US" sz="4000" dirty="0">
              <a:latin typeface="Gill Sans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601234"/>
              </p:ext>
            </p:extLst>
          </p:nvPr>
        </p:nvGraphicFramePr>
        <p:xfrm>
          <a:off x="762000" y="1219200"/>
          <a:ext cx="118872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867400" y="3124200"/>
            <a:ext cx="1884105" cy="1790700"/>
            <a:chOff x="4508162" y="3571113"/>
            <a:chExt cx="2704338" cy="2704338"/>
          </a:xfrm>
        </p:grpSpPr>
        <p:sp>
          <p:nvSpPr>
            <p:cNvPr id="8" name="Rounded Rectangle 7"/>
            <p:cNvSpPr/>
            <p:nvPr/>
          </p:nvSpPr>
          <p:spPr>
            <a:xfrm>
              <a:off x="4508162" y="3571113"/>
              <a:ext cx="2704338" cy="2704338"/>
            </a:xfrm>
            <a:prstGeom prst="roundRect">
              <a:avLst/>
            </a:prstGeom>
            <a:solidFill>
              <a:srgbClr val="CC000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 txBox="1"/>
            <p:nvPr/>
          </p:nvSpPr>
          <p:spPr>
            <a:xfrm>
              <a:off x="4640177" y="3703128"/>
              <a:ext cx="2440308" cy="24403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ysClr val="window" lastClr="FFFFFF"/>
                  </a:solidFill>
                  <a:latin typeface="Calibri"/>
                  <a:ea typeface="+mn-ea"/>
                  <a:cs typeface="+mn-cs"/>
                </a:rPr>
                <a:t>Transparency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 rot="16200000">
            <a:off x="8791444" y="3095756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416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blue_dot_arrows-01.png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36" y="1565726"/>
            <a:ext cx="1422400" cy="660400"/>
          </a:xfrm>
          <a:prstGeom prst="rect">
            <a:avLst/>
          </a:prstGeom>
        </p:spPr>
      </p:pic>
      <p:sp>
        <p:nvSpPr>
          <p:cNvPr id="46661" name="OTLSHAPE_TB_00000000000000000000000000000000_ElapsedTime" hidden="1"/>
          <p:cNvSpPr/>
          <p:nvPr>
            <p:custDataLst>
              <p:tags r:id="rId2"/>
            </p:custDataLst>
          </p:nvPr>
        </p:nvSpPr>
        <p:spPr>
          <a:xfrm>
            <a:off x="1524000" y="0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662" name="OTLSHAPE_TB_00000000000000000000000000000000_TodayMarkerShape" hidden="1"/>
          <p:cNvSpPr/>
          <p:nvPr>
            <p:custDataLst>
              <p:tags r:id="rId3"/>
            </p:custDataLst>
          </p:nvPr>
        </p:nvSpPr>
        <p:spPr>
          <a:xfrm flipV="1">
            <a:off x="2203486" y="5058834"/>
            <a:ext cx="72572" cy="846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663" name="OTLSHAPE_TB_00000000000000000000000000000000_TodayMarkerText" hidden="1"/>
          <p:cNvSpPr txBox="1"/>
          <p:nvPr>
            <p:custDataLst>
              <p:tags r:id="rId4"/>
            </p:custDataLst>
          </p:nvPr>
        </p:nvSpPr>
        <p:spPr>
          <a:xfrm>
            <a:off x="2239772" y="5058833"/>
            <a:ext cx="267702" cy="107722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700" dirty="0">
                <a:solidFill>
                  <a:prstClr val="black"/>
                </a:solidFill>
                <a:latin typeface="Century Gothic" panose="020B0502020202020204" pitchFamily="34" charset="0"/>
              </a:rPr>
              <a:t>Today</a:t>
            </a:r>
          </a:p>
        </p:txBody>
      </p:sp>
      <p:sp>
        <p:nvSpPr>
          <p:cNvPr id="46724" name="OTLSHAPE_M_f03de49e98d34b15881cebc29ed3eaf9_Date" hidden="1"/>
          <p:cNvSpPr txBox="1"/>
          <p:nvPr>
            <p:custDataLst>
              <p:tags r:id="rId5"/>
            </p:custDataLst>
          </p:nvPr>
        </p:nvSpPr>
        <p:spPr>
          <a:xfrm>
            <a:off x="4386830" y="5029201"/>
            <a:ext cx="0" cy="12464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B22600"/>
                </a:solidFill>
                <a:latin typeface="Century Gothic" panose="020B0502020202020204" pitchFamily="34" charset="0"/>
              </a:rPr>
              <a:t>8/15/2017</a:t>
            </a:r>
          </a:p>
        </p:txBody>
      </p:sp>
      <p:sp>
        <p:nvSpPr>
          <p:cNvPr id="46727" name="OTLSHAPE_M_63da6123fb43419aa85eb83df0c979f6_Date" hidden="1"/>
          <p:cNvSpPr txBox="1"/>
          <p:nvPr>
            <p:custDataLst>
              <p:tags r:id="rId6"/>
            </p:custDataLst>
          </p:nvPr>
        </p:nvSpPr>
        <p:spPr>
          <a:xfrm>
            <a:off x="6844645" y="5029201"/>
            <a:ext cx="0" cy="13849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B22600"/>
                </a:solidFill>
                <a:latin typeface="Century Gothic" panose="020B0502020202020204" pitchFamily="34" charset="0"/>
              </a:rPr>
              <a:t>11/10/2017</a:t>
            </a:r>
          </a:p>
        </p:txBody>
      </p:sp>
      <p:sp>
        <p:nvSpPr>
          <p:cNvPr id="46739" name="OTLSHAPE_T_f3c770d8a6a24238a57b373ef9984550_ShapePercentage" hidden="1"/>
          <p:cNvSpPr/>
          <p:nvPr>
            <p:custDataLst>
              <p:tags r:id="rId7"/>
            </p:custDataLst>
          </p:nvPr>
        </p:nvSpPr>
        <p:spPr>
          <a:xfrm>
            <a:off x="2917790" y="13310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40" name="OTLSHAPE_T_f3c770d8a6a24238a57b373ef9984550_TextPercentage" hidden="1"/>
          <p:cNvSpPr txBox="1"/>
          <p:nvPr>
            <p:custDataLst>
              <p:tags r:id="rId8"/>
            </p:custDataLst>
          </p:nvPr>
        </p:nvSpPr>
        <p:spPr>
          <a:xfrm>
            <a:off x="1524000" y="13310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41" name="OTLSHAPE_T_f3c770d8a6a24238a57b373ef9984550_StartDate" hidden="1"/>
          <p:cNvSpPr txBox="1"/>
          <p:nvPr>
            <p:custDataLst>
              <p:tags r:id="rId9"/>
            </p:custDataLst>
          </p:nvPr>
        </p:nvSpPr>
        <p:spPr>
          <a:xfrm>
            <a:off x="1524000" y="1331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42" name="OTLSHAPE_T_f3c770d8a6a24238a57b373ef9984550_EndDate" hidden="1"/>
          <p:cNvSpPr txBox="1"/>
          <p:nvPr>
            <p:custDataLst>
              <p:tags r:id="rId10"/>
            </p:custDataLst>
          </p:nvPr>
        </p:nvSpPr>
        <p:spPr>
          <a:xfrm>
            <a:off x="1524000" y="1331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47" name="OTLSHAPE_T_c3d685d5ae854fb185925e527e534f28_ShapePercentage" hidden="1"/>
          <p:cNvSpPr/>
          <p:nvPr>
            <p:custDataLst>
              <p:tags r:id="rId11"/>
            </p:custDataLst>
          </p:nvPr>
        </p:nvSpPr>
        <p:spPr>
          <a:xfrm>
            <a:off x="3200298" y="16612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48" name="OTLSHAPE_T_c3d685d5ae854fb185925e527e534f28_TextPercentage" hidden="1"/>
          <p:cNvSpPr txBox="1"/>
          <p:nvPr>
            <p:custDataLst>
              <p:tags r:id="rId12"/>
            </p:custDataLst>
          </p:nvPr>
        </p:nvSpPr>
        <p:spPr>
          <a:xfrm>
            <a:off x="1524000" y="16612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49" name="OTLSHAPE_T_c3d685d5ae854fb185925e527e534f28_StartDate" hidden="1"/>
          <p:cNvSpPr txBox="1"/>
          <p:nvPr>
            <p:custDataLst>
              <p:tags r:id="rId13"/>
            </p:custDataLst>
          </p:nvPr>
        </p:nvSpPr>
        <p:spPr>
          <a:xfrm>
            <a:off x="1524000" y="1661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0" name="OTLSHAPE_T_c3d685d5ae854fb185925e527e534f28_EndDate" hidden="1"/>
          <p:cNvSpPr txBox="1"/>
          <p:nvPr>
            <p:custDataLst>
              <p:tags r:id="rId14"/>
            </p:custDataLst>
          </p:nvPr>
        </p:nvSpPr>
        <p:spPr>
          <a:xfrm>
            <a:off x="1524000" y="1661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5" name="OTLSHAPE_T_a521783cf3084313af760cd9c2923e3c_ShapePercentage" hidden="1"/>
          <p:cNvSpPr/>
          <p:nvPr>
            <p:custDataLst>
              <p:tags r:id="rId15"/>
            </p:custDataLst>
          </p:nvPr>
        </p:nvSpPr>
        <p:spPr>
          <a:xfrm>
            <a:off x="3906567" y="19914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56" name="OTLSHAPE_T_a521783cf3084313af760cd9c2923e3c_TextPercentage" hidden="1"/>
          <p:cNvSpPr txBox="1"/>
          <p:nvPr>
            <p:custDataLst>
              <p:tags r:id="rId16"/>
            </p:custDataLst>
          </p:nvPr>
        </p:nvSpPr>
        <p:spPr>
          <a:xfrm>
            <a:off x="1524000" y="19914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57" name="OTLSHAPE_T_a521783cf3084313af760cd9c2923e3c_StartDate" hidden="1"/>
          <p:cNvSpPr txBox="1"/>
          <p:nvPr>
            <p:custDataLst>
              <p:tags r:id="rId17"/>
            </p:custDataLst>
          </p:nvPr>
        </p:nvSpPr>
        <p:spPr>
          <a:xfrm>
            <a:off x="1524000" y="1991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8" name="OTLSHAPE_T_a521783cf3084313af760cd9c2923e3c_EndDate" hidden="1"/>
          <p:cNvSpPr txBox="1"/>
          <p:nvPr>
            <p:custDataLst>
              <p:tags r:id="rId18"/>
            </p:custDataLst>
          </p:nvPr>
        </p:nvSpPr>
        <p:spPr>
          <a:xfrm>
            <a:off x="1524000" y="1991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63" name="OTLSHAPE_T_9cde6d5d307b4df7b1464248cab7fef6_ShapePercentage" hidden="1"/>
          <p:cNvSpPr/>
          <p:nvPr>
            <p:custDataLst>
              <p:tags r:id="rId19"/>
            </p:custDataLst>
          </p:nvPr>
        </p:nvSpPr>
        <p:spPr>
          <a:xfrm>
            <a:off x="4499833" y="23216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64" name="OTLSHAPE_T_9cde6d5d307b4df7b1464248cab7fef6_TextPercentage" hidden="1"/>
          <p:cNvSpPr txBox="1"/>
          <p:nvPr>
            <p:custDataLst>
              <p:tags r:id="rId20"/>
            </p:custDataLst>
          </p:nvPr>
        </p:nvSpPr>
        <p:spPr>
          <a:xfrm>
            <a:off x="1524000" y="23216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65" name="OTLSHAPE_T_9cde6d5d307b4df7b1464248cab7fef6_StartDate" hidden="1"/>
          <p:cNvSpPr txBox="1"/>
          <p:nvPr>
            <p:custDataLst>
              <p:tags r:id="rId21"/>
            </p:custDataLst>
          </p:nvPr>
        </p:nvSpPr>
        <p:spPr>
          <a:xfrm>
            <a:off x="1524000" y="2321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66" name="OTLSHAPE_T_9cde6d5d307b4df7b1464248cab7fef6_EndDate" hidden="1"/>
          <p:cNvSpPr txBox="1"/>
          <p:nvPr>
            <p:custDataLst>
              <p:tags r:id="rId22"/>
            </p:custDataLst>
          </p:nvPr>
        </p:nvSpPr>
        <p:spPr>
          <a:xfrm>
            <a:off x="1524000" y="2321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1" name="OTLSHAPE_T_6a6e7149661c4d98ae22b9a84a20c0cd_ShapePercentage" hidden="1"/>
          <p:cNvSpPr/>
          <p:nvPr>
            <p:custDataLst>
              <p:tags r:id="rId23"/>
            </p:custDataLst>
          </p:nvPr>
        </p:nvSpPr>
        <p:spPr>
          <a:xfrm>
            <a:off x="4754089" y="26518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72" name="OTLSHAPE_T_6a6e7149661c4d98ae22b9a84a20c0cd_TextPercentage" hidden="1"/>
          <p:cNvSpPr txBox="1"/>
          <p:nvPr>
            <p:custDataLst>
              <p:tags r:id="rId24"/>
            </p:custDataLst>
          </p:nvPr>
        </p:nvSpPr>
        <p:spPr>
          <a:xfrm>
            <a:off x="1524000" y="26518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73" name="OTLSHAPE_T_6a6e7149661c4d98ae22b9a84a20c0cd_StartDate" hidden="1"/>
          <p:cNvSpPr txBox="1"/>
          <p:nvPr>
            <p:custDataLst>
              <p:tags r:id="rId25"/>
            </p:custDataLst>
          </p:nvPr>
        </p:nvSpPr>
        <p:spPr>
          <a:xfrm>
            <a:off x="1524000" y="2651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4" name="OTLSHAPE_T_6a6e7149661c4d98ae22b9a84a20c0cd_EndDate" hidden="1"/>
          <p:cNvSpPr txBox="1"/>
          <p:nvPr>
            <p:custDataLst>
              <p:tags r:id="rId26"/>
            </p:custDataLst>
          </p:nvPr>
        </p:nvSpPr>
        <p:spPr>
          <a:xfrm>
            <a:off x="1524000" y="2651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9" name="OTLSHAPE_T_dbc50318743f4d6ba995fb3e7b4187d7_ShapePercentage" hidden="1"/>
          <p:cNvSpPr/>
          <p:nvPr>
            <p:custDataLst>
              <p:tags r:id="rId27"/>
            </p:custDataLst>
          </p:nvPr>
        </p:nvSpPr>
        <p:spPr>
          <a:xfrm>
            <a:off x="6081875" y="29820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80" name="OTLSHAPE_T_dbc50318743f4d6ba995fb3e7b4187d7_TextPercentage" hidden="1"/>
          <p:cNvSpPr txBox="1"/>
          <p:nvPr>
            <p:custDataLst>
              <p:tags r:id="rId28"/>
            </p:custDataLst>
          </p:nvPr>
        </p:nvSpPr>
        <p:spPr>
          <a:xfrm>
            <a:off x="1524000" y="29820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81" name="OTLSHAPE_T_dbc50318743f4d6ba995fb3e7b4187d7_StartDate" hidden="1"/>
          <p:cNvSpPr txBox="1"/>
          <p:nvPr>
            <p:custDataLst>
              <p:tags r:id="rId29"/>
            </p:custDataLst>
          </p:nvPr>
        </p:nvSpPr>
        <p:spPr>
          <a:xfrm>
            <a:off x="1524000" y="2982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82" name="OTLSHAPE_T_dbc50318743f4d6ba995fb3e7b4187d7_EndDate" hidden="1"/>
          <p:cNvSpPr txBox="1"/>
          <p:nvPr>
            <p:custDataLst>
              <p:tags r:id="rId30"/>
            </p:custDataLst>
          </p:nvPr>
        </p:nvSpPr>
        <p:spPr>
          <a:xfrm>
            <a:off x="1524000" y="2982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87" name="OTLSHAPE_T_d45e8f651eb34241b7613d55f188f72e_ShapePercentage" hidden="1"/>
          <p:cNvSpPr/>
          <p:nvPr>
            <p:custDataLst>
              <p:tags r:id="rId31"/>
            </p:custDataLst>
          </p:nvPr>
        </p:nvSpPr>
        <p:spPr>
          <a:xfrm>
            <a:off x="6477385" y="33122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88" name="OTLSHAPE_T_d45e8f651eb34241b7613d55f188f72e_TextPercentage" hidden="1"/>
          <p:cNvSpPr txBox="1"/>
          <p:nvPr>
            <p:custDataLst>
              <p:tags r:id="rId32"/>
            </p:custDataLst>
          </p:nvPr>
        </p:nvSpPr>
        <p:spPr>
          <a:xfrm>
            <a:off x="1524000" y="33122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89" name="OTLSHAPE_T_d45e8f651eb34241b7613d55f188f72e_StartDate" hidden="1"/>
          <p:cNvSpPr txBox="1"/>
          <p:nvPr>
            <p:custDataLst>
              <p:tags r:id="rId33"/>
            </p:custDataLst>
          </p:nvPr>
        </p:nvSpPr>
        <p:spPr>
          <a:xfrm>
            <a:off x="1524000" y="3312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0" name="OTLSHAPE_T_d45e8f651eb34241b7613d55f188f72e_EndDate" hidden="1"/>
          <p:cNvSpPr txBox="1"/>
          <p:nvPr>
            <p:custDataLst>
              <p:tags r:id="rId34"/>
            </p:custDataLst>
          </p:nvPr>
        </p:nvSpPr>
        <p:spPr>
          <a:xfrm>
            <a:off x="1524000" y="3312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5" name="OTLSHAPE_T_3a4a23b568c54ea58c3d039b8ca1da1b_ShapePercentage" hidden="1"/>
          <p:cNvSpPr/>
          <p:nvPr>
            <p:custDataLst>
              <p:tags r:id="rId35"/>
            </p:custDataLst>
          </p:nvPr>
        </p:nvSpPr>
        <p:spPr>
          <a:xfrm>
            <a:off x="6816394" y="36424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96" name="OTLSHAPE_T_3a4a23b568c54ea58c3d039b8ca1da1b_TextPercentage" hidden="1"/>
          <p:cNvSpPr txBox="1"/>
          <p:nvPr>
            <p:custDataLst>
              <p:tags r:id="rId36"/>
            </p:custDataLst>
          </p:nvPr>
        </p:nvSpPr>
        <p:spPr>
          <a:xfrm>
            <a:off x="1524000" y="36424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97" name="OTLSHAPE_T_3a4a23b568c54ea58c3d039b8ca1da1b_StartDate" hidden="1"/>
          <p:cNvSpPr txBox="1"/>
          <p:nvPr>
            <p:custDataLst>
              <p:tags r:id="rId37"/>
            </p:custDataLst>
          </p:nvPr>
        </p:nvSpPr>
        <p:spPr>
          <a:xfrm>
            <a:off x="1524000" y="3642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8" name="OTLSHAPE_T_3a4a23b568c54ea58c3d039b8ca1da1b_EndDate" hidden="1"/>
          <p:cNvSpPr txBox="1"/>
          <p:nvPr>
            <p:custDataLst>
              <p:tags r:id="rId38"/>
            </p:custDataLst>
          </p:nvPr>
        </p:nvSpPr>
        <p:spPr>
          <a:xfrm>
            <a:off x="1524000" y="3642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03" name="OTLSHAPE_T_50df4adda29a494cbe0e9e846865986b_ShapePercentage" hidden="1"/>
          <p:cNvSpPr/>
          <p:nvPr>
            <p:custDataLst>
              <p:tags r:id="rId39"/>
            </p:custDataLst>
          </p:nvPr>
        </p:nvSpPr>
        <p:spPr>
          <a:xfrm>
            <a:off x="7522663" y="39726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804" name="OTLSHAPE_T_50df4adda29a494cbe0e9e846865986b_TextPercentage" hidden="1"/>
          <p:cNvSpPr txBox="1"/>
          <p:nvPr>
            <p:custDataLst>
              <p:tags r:id="rId40"/>
            </p:custDataLst>
          </p:nvPr>
        </p:nvSpPr>
        <p:spPr>
          <a:xfrm>
            <a:off x="1524000" y="39726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805" name="OTLSHAPE_T_50df4adda29a494cbe0e9e846865986b_StartDate" hidden="1"/>
          <p:cNvSpPr txBox="1"/>
          <p:nvPr>
            <p:custDataLst>
              <p:tags r:id="rId41"/>
            </p:custDataLst>
          </p:nvPr>
        </p:nvSpPr>
        <p:spPr>
          <a:xfrm>
            <a:off x="1524000" y="3972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06" name="OTLSHAPE_T_50df4adda29a494cbe0e9e846865986b_EndDate" hidden="1"/>
          <p:cNvSpPr txBox="1"/>
          <p:nvPr>
            <p:custDataLst>
              <p:tags r:id="rId42"/>
            </p:custDataLst>
          </p:nvPr>
        </p:nvSpPr>
        <p:spPr>
          <a:xfrm>
            <a:off x="1524000" y="3972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11" name="OTLSHAPE_T_eb954275c5b54be590bee3d17b0ce8a3_ShapePercentage" hidden="1"/>
          <p:cNvSpPr/>
          <p:nvPr>
            <p:custDataLst>
              <p:tags r:id="rId43"/>
            </p:custDataLst>
          </p:nvPr>
        </p:nvSpPr>
        <p:spPr>
          <a:xfrm>
            <a:off x="8313685" y="43028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812" name="OTLSHAPE_T_eb954275c5b54be590bee3d17b0ce8a3_TextPercentage" hidden="1"/>
          <p:cNvSpPr txBox="1"/>
          <p:nvPr>
            <p:custDataLst>
              <p:tags r:id="rId44"/>
            </p:custDataLst>
          </p:nvPr>
        </p:nvSpPr>
        <p:spPr>
          <a:xfrm>
            <a:off x="1524000" y="43028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813" name="OTLSHAPE_T_eb954275c5b54be590bee3d17b0ce8a3_StartDate" hidden="1"/>
          <p:cNvSpPr txBox="1"/>
          <p:nvPr>
            <p:custDataLst>
              <p:tags r:id="rId45"/>
            </p:custDataLst>
          </p:nvPr>
        </p:nvSpPr>
        <p:spPr>
          <a:xfrm>
            <a:off x="1524000" y="4302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14" name="OTLSHAPE_T_eb954275c5b54be590bee3d17b0ce8a3_EndDate" hidden="1"/>
          <p:cNvSpPr txBox="1"/>
          <p:nvPr>
            <p:custDataLst>
              <p:tags r:id="rId46"/>
            </p:custDataLst>
          </p:nvPr>
        </p:nvSpPr>
        <p:spPr>
          <a:xfrm>
            <a:off x="1524000" y="4302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/>
              <a:t>SERVICE FACTS</a:t>
            </a:r>
            <a:endParaRPr lang="en-US" b="1" cap="all" dirty="0"/>
          </a:p>
        </p:txBody>
      </p:sp>
      <p:sp>
        <p:nvSpPr>
          <p:cNvPr id="50" name="TextBox 49"/>
          <p:cNvSpPr txBox="1"/>
          <p:nvPr/>
        </p:nvSpPr>
        <p:spPr>
          <a:xfrm>
            <a:off x="2423888" y="1620156"/>
            <a:ext cx="8109858" cy="89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B71029"/>
                </a:solidFill>
                <a:latin typeface="Comfortaa Bold"/>
                <a:cs typeface="Comfortaa Bold"/>
              </a:rPr>
              <a:t>CCRTA service facts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srgbClr val="B71029"/>
                </a:solidFill>
                <a:latin typeface="Comfortaa Bold"/>
                <a:cs typeface="Comfortaa Bold"/>
              </a:rPr>
              <a:t>Effective September 10, 2018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03300" y="2631034"/>
            <a:ext cx="3545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Comfortaa Light"/>
                <a:cs typeface="Comfortaa Light"/>
              </a:rPr>
              <a:t>37 Services</a:t>
            </a:r>
            <a:r>
              <a:rPr lang="en-US" sz="1800" dirty="0" smtClean="0">
                <a:latin typeface="Comfortaa Light"/>
                <a:cs typeface="Comfortaa Light"/>
              </a:rPr>
              <a:t>: </a:t>
            </a:r>
            <a:r>
              <a:rPr lang="en-US" sz="1800" dirty="0">
                <a:latin typeface="Comfortaa Light"/>
                <a:cs typeface="Comfortaa Light"/>
              </a:rPr>
              <a:t>5 Express Routes, </a:t>
            </a:r>
          </a:p>
          <a:p>
            <a:r>
              <a:rPr lang="en-US" sz="1800" dirty="0" smtClean="0">
                <a:latin typeface="Comfortaa Light"/>
                <a:cs typeface="Comfortaa Light"/>
              </a:rPr>
              <a:t>29 </a:t>
            </a:r>
            <a:r>
              <a:rPr lang="en-US" sz="1800" dirty="0">
                <a:latin typeface="Comfortaa Light"/>
                <a:cs typeface="Comfortaa Light"/>
              </a:rPr>
              <a:t>Fixed Routes, 2 Demand </a:t>
            </a:r>
          </a:p>
          <a:p>
            <a:r>
              <a:rPr lang="en-US" sz="1800" dirty="0">
                <a:latin typeface="Comfortaa Light"/>
                <a:cs typeface="Comfortaa Light"/>
              </a:rPr>
              <a:t>Response Taxi Services, </a:t>
            </a:r>
          </a:p>
          <a:p>
            <a:r>
              <a:rPr lang="en-US" sz="1800" dirty="0">
                <a:latin typeface="Comfortaa Light"/>
                <a:cs typeface="Comfortaa Light"/>
              </a:rPr>
              <a:t>1 Demand Response Shuttle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B-Line </a:t>
            </a:r>
            <a:r>
              <a:rPr lang="en-US" sz="1800" dirty="0" err="1">
                <a:latin typeface="Comfortaa Light"/>
                <a:cs typeface="Comfortaa Light"/>
              </a:rPr>
              <a:t>Paratransit</a:t>
            </a:r>
            <a:r>
              <a:rPr lang="en-US" sz="1800" dirty="0">
                <a:latin typeface="Comfortaa Light"/>
                <a:cs typeface="Comfortaa Light"/>
              </a:rPr>
              <a:t> Service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Vanpool Services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b="1" dirty="0">
                <a:latin typeface="Comfortaa Light"/>
                <a:cs typeface="Comfortaa Light"/>
              </a:rPr>
              <a:t>841</a:t>
            </a:r>
            <a:r>
              <a:rPr lang="en-US" sz="1800" dirty="0">
                <a:latin typeface="Comfortaa Light"/>
                <a:cs typeface="Comfortaa Light"/>
              </a:rPr>
              <a:t> Square Miles, </a:t>
            </a:r>
            <a:r>
              <a:rPr lang="en-US" sz="1800" b="1" dirty="0">
                <a:latin typeface="Comfortaa Light"/>
                <a:cs typeface="Comfortaa Light"/>
              </a:rPr>
              <a:t>9</a:t>
            </a:r>
            <a:r>
              <a:rPr lang="en-US" sz="1800" dirty="0">
                <a:latin typeface="Comfortaa Light"/>
                <a:cs typeface="Comfortaa Light"/>
              </a:rPr>
              <a:t> Communities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b="1" dirty="0">
                <a:latin typeface="Comfortaa Light"/>
                <a:cs typeface="Comfortaa Light"/>
              </a:rPr>
              <a:t>5.4</a:t>
            </a:r>
            <a:r>
              <a:rPr lang="en-US" sz="1800" dirty="0">
                <a:latin typeface="Comfortaa Light"/>
                <a:cs typeface="Comfortaa Light"/>
              </a:rPr>
              <a:t> Million Passenger Trips*</a:t>
            </a:r>
          </a:p>
        </p:txBody>
      </p:sp>
      <p:pic>
        <p:nvPicPr>
          <p:cNvPr id="53" name="Picture 52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2530622" y="2739958"/>
            <a:ext cx="163244" cy="231842"/>
          </a:xfrm>
          <a:prstGeom prst="rect">
            <a:avLst/>
          </a:prstGeom>
        </p:spPr>
      </p:pic>
      <p:pic>
        <p:nvPicPr>
          <p:cNvPr id="54" name="Picture 53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2530622" y="4064141"/>
            <a:ext cx="163244" cy="231842"/>
          </a:xfrm>
          <a:prstGeom prst="rect">
            <a:avLst/>
          </a:prstGeom>
        </p:spPr>
      </p:pic>
      <p:pic>
        <p:nvPicPr>
          <p:cNvPr id="55" name="Picture 54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2530622" y="4632615"/>
            <a:ext cx="163244" cy="231842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643305" y="2839427"/>
            <a:ext cx="38733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Comfortaa Light"/>
                <a:cs typeface="Comfortaa Light"/>
              </a:rPr>
              <a:t>1,338 </a:t>
            </a:r>
            <a:r>
              <a:rPr lang="en-US" sz="1800" dirty="0" smtClean="0">
                <a:latin typeface="Comfortaa Light"/>
                <a:cs typeface="Comfortaa Light"/>
              </a:rPr>
              <a:t>Bus </a:t>
            </a:r>
            <a:r>
              <a:rPr lang="en-US" sz="1800" dirty="0">
                <a:latin typeface="Comfortaa Light"/>
                <a:cs typeface="Comfortaa Light"/>
              </a:rPr>
              <a:t>Stops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b="1" dirty="0">
                <a:latin typeface="Comfortaa Light"/>
                <a:cs typeface="Comfortaa Light"/>
              </a:rPr>
              <a:t>4</a:t>
            </a:r>
            <a:r>
              <a:rPr lang="en-US" sz="1800" dirty="0">
                <a:latin typeface="Comfortaa Light"/>
                <a:cs typeface="Comfortaa Light"/>
              </a:rPr>
              <a:t> Transfer Stations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b="1" dirty="0">
                <a:latin typeface="Comfortaa Light"/>
                <a:cs typeface="Comfortaa Light"/>
              </a:rPr>
              <a:t>3</a:t>
            </a:r>
            <a:r>
              <a:rPr lang="en-US" sz="1800" dirty="0">
                <a:latin typeface="Comfortaa Light"/>
                <a:cs typeface="Comfortaa Light"/>
              </a:rPr>
              <a:t> Park and Rides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Peak Fixed Route Vehicles: </a:t>
            </a:r>
            <a:r>
              <a:rPr lang="en-US" sz="1800" b="1" dirty="0">
                <a:latin typeface="Comfortaa Light"/>
                <a:cs typeface="Comfortaa Light"/>
              </a:rPr>
              <a:t>70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Total Fixed Route Vehicles: </a:t>
            </a:r>
            <a:r>
              <a:rPr lang="en-US" sz="1800" b="1" dirty="0">
                <a:latin typeface="Comfortaa Light"/>
                <a:cs typeface="Comfortaa Light"/>
              </a:rPr>
              <a:t>93</a:t>
            </a: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Total B-Line Vehicles: </a:t>
            </a:r>
            <a:r>
              <a:rPr lang="en-US" sz="1800" b="1" dirty="0">
                <a:latin typeface="Comfortaa Light"/>
                <a:cs typeface="Comfortaa Light"/>
              </a:rPr>
              <a:t>34</a:t>
            </a:r>
          </a:p>
        </p:txBody>
      </p:sp>
      <p:pic>
        <p:nvPicPr>
          <p:cNvPr id="57" name="Picture 56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2945187"/>
            <a:ext cx="163244" cy="231842"/>
          </a:xfrm>
          <a:prstGeom prst="rect">
            <a:avLst/>
          </a:prstGeom>
        </p:spPr>
      </p:pic>
      <p:pic>
        <p:nvPicPr>
          <p:cNvPr id="58" name="Picture 57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3467287"/>
            <a:ext cx="163244" cy="231842"/>
          </a:xfrm>
          <a:prstGeom prst="rect">
            <a:avLst/>
          </a:prstGeom>
        </p:spPr>
      </p:pic>
      <p:pic>
        <p:nvPicPr>
          <p:cNvPr id="59" name="Picture 58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4016504"/>
            <a:ext cx="163244" cy="23184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2565817" y="6450434"/>
            <a:ext cx="3513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900" i="1" dirty="0">
                <a:solidFill>
                  <a:srgbClr val="B71029"/>
                </a:solidFill>
                <a:latin typeface="Comfortaa Light"/>
                <a:cs typeface="Comfortaa Light"/>
              </a:rPr>
              <a:t>*Source: National Transit Database 2017 Annual Report </a:t>
            </a:r>
          </a:p>
        </p:txBody>
      </p:sp>
      <p:pic>
        <p:nvPicPr>
          <p:cNvPr id="61" name="Picture 60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2530622" y="5181600"/>
            <a:ext cx="163244" cy="231842"/>
          </a:xfrm>
          <a:prstGeom prst="rect">
            <a:avLst/>
          </a:prstGeom>
        </p:spPr>
      </p:pic>
      <p:pic>
        <p:nvPicPr>
          <p:cNvPr id="62" name="Picture 61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2530622" y="5987493"/>
            <a:ext cx="163244" cy="231842"/>
          </a:xfrm>
          <a:prstGeom prst="rect">
            <a:avLst/>
          </a:prstGeom>
        </p:spPr>
      </p:pic>
      <p:pic>
        <p:nvPicPr>
          <p:cNvPr id="63" name="Picture 62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4559331"/>
            <a:ext cx="163244" cy="231842"/>
          </a:xfrm>
          <a:prstGeom prst="rect">
            <a:avLst/>
          </a:prstGeom>
        </p:spPr>
      </p:pic>
      <p:pic>
        <p:nvPicPr>
          <p:cNvPr id="64" name="Picture 63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5121012"/>
            <a:ext cx="163244" cy="231842"/>
          </a:xfrm>
          <a:prstGeom prst="rect">
            <a:avLst/>
          </a:prstGeom>
        </p:spPr>
      </p:pic>
      <p:pic>
        <p:nvPicPr>
          <p:cNvPr id="65" name="Picture 64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6470627" y="5667081"/>
            <a:ext cx="163244" cy="2318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8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blue_dot_arrows-01.png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36" y="1565726"/>
            <a:ext cx="1422400" cy="660400"/>
          </a:xfrm>
          <a:prstGeom prst="rect">
            <a:avLst/>
          </a:prstGeom>
        </p:spPr>
      </p:pic>
      <p:sp>
        <p:nvSpPr>
          <p:cNvPr id="46661" name="OTLSHAPE_TB_00000000000000000000000000000000_ElapsedTime" hidden="1"/>
          <p:cNvSpPr/>
          <p:nvPr>
            <p:custDataLst>
              <p:tags r:id="rId2"/>
            </p:custDataLst>
          </p:nvPr>
        </p:nvSpPr>
        <p:spPr>
          <a:xfrm>
            <a:off x="1524000" y="0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662" name="OTLSHAPE_TB_00000000000000000000000000000000_TodayMarkerShape" hidden="1"/>
          <p:cNvSpPr/>
          <p:nvPr>
            <p:custDataLst>
              <p:tags r:id="rId3"/>
            </p:custDataLst>
          </p:nvPr>
        </p:nvSpPr>
        <p:spPr>
          <a:xfrm flipV="1">
            <a:off x="2203486" y="5058834"/>
            <a:ext cx="72572" cy="846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663" name="OTLSHAPE_TB_00000000000000000000000000000000_TodayMarkerText" hidden="1"/>
          <p:cNvSpPr txBox="1"/>
          <p:nvPr>
            <p:custDataLst>
              <p:tags r:id="rId4"/>
            </p:custDataLst>
          </p:nvPr>
        </p:nvSpPr>
        <p:spPr>
          <a:xfrm>
            <a:off x="2239772" y="5058833"/>
            <a:ext cx="267702" cy="107722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700" dirty="0">
                <a:solidFill>
                  <a:prstClr val="black"/>
                </a:solidFill>
                <a:latin typeface="Century Gothic" panose="020B0502020202020204" pitchFamily="34" charset="0"/>
              </a:rPr>
              <a:t>Today</a:t>
            </a:r>
          </a:p>
        </p:txBody>
      </p:sp>
      <p:sp>
        <p:nvSpPr>
          <p:cNvPr id="46724" name="OTLSHAPE_M_f03de49e98d34b15881cebc29ed3eaf9_Date" hidden="1"/>
          <p:cNvSpPr txBox="1"/>
          <p:nvPr>
            <p:custDataLst>
              <p:tags r:id="rId5"/>
            </p:custDataLst>
          </p:nvPr>
        </p:nvSpPr>
        <p:spPr>
          <a:xfrm>
            <a:off x="4386830" y="5029201"/>
            <a:ext cx="0" cy="12464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B22600"/>
                </a:solidFill>
                <a:latin typeface="Century Gothic" panose="020B0502020202020204" pitchFamily="34" charset="0"/>
              </a:rPr>
              <a:t>8/15/2017</a:t>
            </a:r>
          </a:p>
        </p:txBody>
      </p:sp>
      <p:sp>
        <p:nvSpPr>
          <p:cNvPr id="46727" name="OTLSHAPE_M_63da6123fb43419aa85eb83df0c979f6_Date" hidden="1"/>
          <p:cNvSpPr txBox="1"/>
          <p:nvPr>
            <p:custDataLst>
              <p:tags r:id="rId6"/>
            </p:custDataLst>
          </p:nvPr>
        </p:nvSpPr>
        <p:spPr>
          <a:xfrm>
            <a:off x="6844645" y="5029201"/>
            <a:ext cx="0" cy="13849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B22600"/>
                </a:solidFill>
                <a:latin typeface="Century Gothic" panose="020B0502020202020204" pitchFamily="34" charset="0"/>
              </a:rPr>
              <a:t>11/10/2017</a:t>
            </a:r>
          </a:p>
        </p:txBody>
      </p:sp>
      <p:sp>
        <p:nvSpPr>
          <p:cNvPr id="46739" name="OTLSHAPE_T_f3c770d8a6a24238a57b373ef9984550_ShapePercentage" hidden="1"/>
          <p:cNvSpPr/>
          <p:nvPr>
            <p:custDataLst>
              <p:tags r:id="rId7"/>
            </p:custDataLst>
          </p:nvPr>
        </p:nvSpPr>
        <p:spPr>
          <a:xfrm>
            <a:off x="2917790" y="13310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40" name="OTLSHAPE_T_f3c770d8a6a24238a57b373ef9984550_TextPercentage" hidden="1"/>
          <p:cNvSpPr txBox="1"/>
          <p:nvPr>
            <p:custDataLst>
              <p:tags r:id="rId8"/>
            </p:custDataLst>
          </p:nvPr>
        </p:nvSpPr>
        <p:spPr>
          <a:xfrm>
            <a:off x="1524000" y="13310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41" name="OTLSHAPE_T_f3c770d8a6a24238a57b373ef9984550_StartDate" hidden="1"/>
          <p:cNvSpPr txBox="1"/>
          <p:nvPr>
            <p:custDataLst>
              <p:tags r:id="rId9"/>
            </p:custDataLst>
          </p:nvPr>
        </p:nvSpPr>
        <p:spPr>
          <a:xfrm>
            <a:off x="1524000" y="1331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42" name="OTLSHAPE_T_f3c770d8a6a24238a57b373ef9984550_EndDate" hidden="1"/>
          <p:cNvSpPr txBox="1"/>
          <p:nvPr>
            <p:custDataLst>
              <p:tags r:id="rId10"/>
            </p:custDataLst>
          </p:nvPr>
        </p:nvSpPr>
        <p:spPr>
          <a:xfrm>
            <a:off x="1524000" y="1331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47" name="OTLSHAPE_T_c3d685d5ae854fb185925e527e534f28_ShapePercentage" hidden="1"/>
          <p:cNvSpPr/>
          <p:nvPr>
            <p:custDataLst>
              <p:tags r:id="rId11"/>
            </p:custDataLst>
          </p:nvPr>
        </p:nvSpPr>
        <p:spPr>
          <a:xfrm>
            <a:off x="3200298" y="16612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48" name="OTLSHAPE_T_c3d685d5ae854fb185925e527e534f28_TextPercentage" hidden="1"/>
          <p:cNvSpPr txBox="1"/>
          <p:nvPr>
            <p:custDataLst>
              <p:tags r:id="rId12"/>
            </p:custDataLst>
          </p:nvPr>
        </p:nvSpPr>
        <p:spPr>
          <a:xfrm>
            <a:off x="1524000" y="16612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49" name="OTLSHAPE_T_c3d685d5ae854fb185925e527e534f28_StartDate" hidden="1"/>
          <p:cNvSpPr txBox="1"/>
          <p:nvPr>
            <p:custDataLst>
              <p:tags r:id="rId13"/>
            </p:custDataLst>
          </p:nvPr>
        </p:nvSpPr>
        <p:spPr>
          <a:xfrm>
            <a:off x="1524000" y="1661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0" name="OTLSHAPE_T_c3d685d5ae854fb185925e527e534f28_EndDate" hidden="1"/>
          <p:cNvSpPr txBox="1"/>
          <p:nvPr>
            <p:custDataLst>
              <p:tags r:id="rId14"/>
            </p:custDataLst>
          </p:nvPr>
        </p:nvSpPr>
        <p:spPr>
          <a:xfrm>
            <a:off x="1524000" y="1661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5" name="OTLSHAPE_T_a521783cf3084313af760cd9c2923e3c_ShapePercentage" hidden="1"/>
          <p:cNvSpPr/>
          <p:nvPr>
            <p:custDataLst>
              <p:tags r:id="rId15"/>
            </p:custDataLst>
          </p:nvPr>
        </p:nvSpPr>
        <p:spPr>
          <a:xfrm>
            <a:off x="3906567" y="19914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56" name="OTLSHAPE_T_a521783cf3084313af760cd9c2923e3c_TextPercentage" hidden="1"/>
          <p:cNvSpPr txBox="1"/>
          <p:nvPr>
            <p:custDataLst>
              <p:tags r:id="rId16"/>
            </p:custDataLst>
          </p:nvPr>
        </p:nvSpPr>
        <p:spPr>
          <a:xfrm>
            <a:off x="1524000" y="19914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57" name="OTLSHAPE_T_a521783cf3084313af760cd9c2923e3c_StartDate" hidden="1"/>
          <p:cNvSpPr txBox="1"/>
          <p:nvPr>
            <p:custDataLst>
              <p:tags r:id="rId17"/>
            </p:custDataLst>
          </p:nvPr>
        </p:nvSpPr>
        <p:spPr>
          <a:xfrm>
            <a:off x="1524000" y="1991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58" name="OTLSHAPE_T_a521783cf3084313af760cd9c2923e3c_EndDate" hidden="1"/>
          <p:cNvSpPr txBox="1"/>
          <p:nvPr>
            <p:custDataLst>
              <p:tags r:id="rId18"/>
            </p:custDataLst>
          </p:nvPr>
        </p:nvSpPr>
        <p:spPr>
          <a:xfrm>
            <a:off x="1524000" y="1991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63" name="OTLSHAPE_T_9cde6d5d307b4df7b1464248cab7fef6_ShapePercentage" hidden="1"/>
          <p:cNvSpPr/>
          <p:nvPr>
            <p:custDataLst>
              <p:tags r:id="rId19"/>
            </p:custDataLst>
          </p:nvPr>
        </p:nvSpPr>
        <p:spPr>
          <a:xfrm>
            <a:off x="4499833" y="23216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64" name="OTLSHAPE_T_9cde6d5d307b4df7b1464248cab7fef6_TextPercentage" hidden="1"/>
          <p:cNvSpPr txBox="1"/>
          <p:nvPr>
            <p:custDataLst>
              <p:tags r:id="rId20"/>
            </p:custDataLst>
          </p:nvPr>
        </p:nvSpPr>
        <p:spPr>
          <a:xfrm>
            <a:off x="1524000" y="23216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65" name="OTLSHAPE_T_9cde6d5d307b4df7b1464248cab7fef6_StartDate" hidden="1"/>
          <p:cNvSpPr txBox="1"/>
          <p:nvPr>
            <p:custDataLst>
              <p:tags r:id="rId21"/>
            </p:custDataLst>
          </p:nvPr>
        </p:nvSpPr>
        <p:spPr>
          <a:xfrm>
            <a:off x="1524000" y="2321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66" name="OTLSHAPE_T_9cde6d5d307b4df7b1464248cab7fef6_EndDate" hidden="1"/>
          <p:cNvSpPr txBox="1"/>
          <p:nvPr>
            <p:custDataLst>
              <p:tags r:id="rId22"/>
            </p:custDataLst>
          </p:nvPr>
        </p:nvSpPr>
        <p:spPr>
          <a:xfrm>
            <a:off x="1524000" y="2321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1" name="OTLSHAPE_T_6a6e7149661c4d98ae22b9a84a20c0cd_ShapePercentage" hidden="1"/>
          <p:cNvSpPr/>
          <p:nvPr>
            <p:custDataLst>
              <p:tags r:id="rId23"/>
            </p:custDataLst>
          </p:nvPr>
        </p:nvSpPr>
        <p:spPr>
          <a:xfrm>
            <a:off x="4754089" y="26518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72" name="OTLSHAPE_T_6a6e7149661c4d98ae22b9a84a20c0cd_TextPercentage" hidden="1"/>
          <p:cNvSpPr txBox="1"/>
          <p:nvPr>
            <p:custDataLst>
              <p:tags r:id="rId24"/>
            </p:custDataLst>
          </p:nvPr>
        </p:nvSpPr>
        <p:spPr>
          <a:xfrm>
            <a:off x="1524000" y="26518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73" name="OTLSHAPE_T_6a6e7149661c4d98ae22b9a84a20c0cd_StartDate" hidden="1"/>
          <p:cNvSpPr txBox="1"/>
          <p:nvPr>
            <p:custDataLst>
              <p:tags r:id="rId25"/>
            </p:custDataLst>
          </p:nvPr>
        </p:nvSpPr>
        <p:spPr>
          <a:xfrm>
            <a:off x="1524000" y="2651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4" name="OTLSHAPE_T_6a6e7149661c4d98ae22b9a84a20c0cd_EndDate" hidden="1"/>
          <p:cNvSpPr txBox="1"/>
          <p:nvPr>
            <p:custDataLst>
              <p:tags r:id="rId26"/>
            </p:custDataLst>
          </p:nvPr>
        </p:nvSpPr>
        <p:spPr>
          <a:xfrm>
            <a:off x="1524000" y="2651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79" name="OTLSHAPE_T_dbc50318743f4d6ba995fb3e7b4187d7_ShapePercentage" hidden="1"/>
          <p:cNvSpPr/>
          <p:nvPr>
            <p:custDataLst>
              <p:tags r:id="rId27"/>
            </p:custDataLst>
          </p:nvPr>
        </p:nvSpPr>
        <p:spPr>
          <a:xfrm>
            <a:off x="6081875" y="29820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80" name="OTLSHAPE_T_dbc50318743f4d6ba995fb3e7b4187d7_TextPercentage" hidden="1"/>
          <p:cNvSpPr txBox="1"/>
          <p:nvPr>
            <p:custDataLst>
              <p:tags r:id="rId28"/>
            </p:custDataLst>
          </p:nvPr>
        </p:nvSpPr>
        <p:spPr>
          <a:xfrm>
            <a:off x="1524000" y="29820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81" name="OTLSHAPE_T_dbc50318743f4d6ba995fb3e7b4187d7_StartDate" hidden="1"/>
          <p:cNvSpPr txBox="1"/>
          <p:nvPr>
            <p:custDataLst>
              <p:tags r:id="rId29"/>
            </p:custDataLst>
          </p:nvPr>
        </p:nvSpPr>
        <p:spPr>
          <a:xfrm>
            <a:off x="1524000" y="2982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82" name="OTLSHAPE_T_dbc50318743f4d6ba995fb3e7b4187d7_EndDate" hidden="1"/>
          <p:cNvSpPr txBox="1"/>
          <p:nvPr>
            <p:custDataLst>
              <p:tags r:id="rId30"/>
            </p:custDataLst>
          </p:nvPr>
        </p:nvSpPr>
        <p:spPr>
          <a:xfrm>
            <a:off x="1524000" y="29820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87" name="OTLSHAPE_T_d45e8f651eb34241b7613d55f188f72e_ShapePercentage" hidden="1"/>
          <p:cNvSpPr/>
          <p:nvPr>
            <p:custDataLst>
              <p:tags r:id="rId31"/>
            </p:custDataLst>
          </p:nvPr>
        </p:nvSpPr>
        <p:spPr>
          <a:xfrm>
            <a:off x="6477385" y="33122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88" name="OTLSHAPE_T_d45e8f651eb34241b7613d55f188f72e_TextPercentage" hidden="1"/>
          <p:cNvSpPr txBox="1"/>
          <p:nvPr>
            <p:custDataLst>
              <p:tags r:id="rId32"/>
            </p:custDataLst>
          </p:nvPr>
        </p:nvSpPr>
        <p:spPr>
          <a:xfrm>
            <a:off x="1524000" y="33122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89" name="OTLSHAPE_T_d45e8f651eb34241b7613d55f188f72e_StartDate" hidden="1"/>
          <p:cNvSpPr txBox="1"/>
          <p:nvPr>
            <p:custDataLst>
              <p:tags r:id="rId33"/>
            </p:custDataLst>
          </p:nvPr>
        </p:nvSpPr>
        <p:spPr>
          <a:xfrm>
            <a:off x="1524000" y="3312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0" name="OTLSHAPE_T_d45e8f651eb34241b7613d55f188f72e_EndDate" hidden="1"/>
          <p:cNvSpPr txBox="1"/>
          <p:nvPr>
            <p:custDataLst>
              <p:tags r:id="rId34"/>
            </p:custDataLst>
          </p:nvPr>
        </p:nvSpPr>
        <p:spPr>
          <a:xfrm>
            <a:off x="1524000" y="33122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5" name="OTLSHAPE_T_3a4a23b568c54ea58c3d039b8ca1da1b_ShapePercentage" hidden="1"/>
          <p:cNvSpPr/>
          <p:nvPr>
            <p:custDataLst>
              <p:tags r:id="rId35"/>
            </p:custDataLst>
          </p:nvPr>
        </p:nvSpPr>
        <p:spPr>
          <a:xfrm>
            <a:off x="6816394" y="36424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796" name="OTLSHAPE_T_3a4a23b568c54ea58c3d039b8ca1da1b_TextPercentage" hidden="1"/>
          <p:cNvSpPr txBox="1"/>
          <p:nvPr>
            <p:custDataLst>
              <p:tags r:id="rId36"/>
            </p:custDataLst>
          </p:nvPr>
        </p:nvSpPr>
        <p:spPr>
          <a:xfrm>
            <a:off x="1524000" y="36424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797" name="OTLSHAPE_T_3a4a23b568c54ea58c3d039b8ca1da1b_StartDate" hidden="1"/>
          <p:cNvSpPr txBox="1"/>
          <p:nvPr>
            <p:custDataLst>
              <p:tags r:id="rId37"/>
            </p:custDataLst>
          </p:nvPr>
        </p:nvSpPr>
        <p:spPr>
          <a:xfrm>
            <a:off x="1524000" y="3642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798" name="OTLSHAPE_T_3a4a23b568c54ea58c3d039b8ca1da1b_EndDate" hidden="1"/>
          <p:cNvSpPr txBox="1"/>
          <p:nvPr>
            <p:custDataLst>
              <p:tags r:id="rId38"/>
            </p:custDataLst>
          </p:nvPr>
        </p:nvSpPr>
        <p:spPr>
          <a:xfrm>
            <a:off x="1524000" y="36424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03" name="OTLSHAPE_T_50df4adda29a494cbe0e9e846865986b_ShapePercentage" hidden="1"/>
          <p:cNvSpPr/>
          <p:nvPr>
            <p:custDataLst>
              <p:tags r:id="rId39"/>
            </p:custDataLst>
          </p:nvPr>
        </p:nvSpPr>
        <p:spPr>
          <a:xfrm>
            <a:off x="7522663" y="39726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804" name="OTLSHAPE_T_50df4adda29a494cbe0e9e846865986b_TextPercentage" hidden="1"/>
          <p:cNvSpPr txBox="1"/>
          <p:nvPr>
            <p:custDataLst>
              <p:tags r:id="rId40"/>
            </p:custDataLst>
          </p:nvPr>
        </p:nvSpPr>
        <p:spPr>
          <a:xfrm>
            <a:off x="1524000" y="39726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805" name="OTLSHAPE_T_50df4adda29a494cbe0e9e846865986b_StartDate" hidden="1"/>
          <p:cNvSpPr txBox="1"/>
          <p:nvPr>
            <p:custDataLst>
              <p:tags r:id="rId41"/>
            </p:custDataLst>
          </p:nvPr>
        </p:nvSpPr>
        <p:spPr>
          <a:xfrm>
            <a:off x="1524000" y="3972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06" name="OTLSHAPE_T_50df4adda29a494cbe0e9e846865986b_EndDate" hidden="1"/>
          <p:cNvSpPr txBox="1"/>
          <p:nvPr>
            <p:custDataLst>
              <p:tags r:id="rId42"/>
            </p:custDataLst>
          </p:nvPr>
        </p:nvSpPr>
        <p:spPr>
          <a:xfrm>
            <a:off x="1524000" y="39726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11" name="OTLSHAPE_T_eb954275c5b54be590bee3d17b0ce8a3_ShapePercentage" hidden="1"/>
          <p:cNvSpPr/>
          <p:nvPr>
            <p:custDataLst>
              <p:tags r:id="rId43"/>
            </p:custDataLst>
          </p:nvPr>
        </p:nvSpPr>
        <p:spPr>
          <a:xfrm>
            <a:off x="8313685" y="4302806"/>
            <a:ext cx="0" cy="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6812" name="OTLSHAPE_T_eb954275c5b54be590bee3d17b0ce8a3_TextPercentage" hidden="1"/>
          <p:cNvSpPr txBox="1"/>
          <p:nvPr>
            <p:custDataLst>
              <p:tags r:id="rId44"/>
            </p:custDataLst>
          </p:nvPr>
        </p:nvSpPr>
        <p:spPr>
          <a:xfrm>
            <a:off x="1524000" y="4302806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C0504D"/>
              </a:solidFill>
            </a:endParaRPr>
          </a:p>
        </p:txBody>
      </p:sp>
      <p:sp>
        <p:nvSpPr>
          <p:cNvPr id="46813" name="OTLSHAPE_T_eb954275c5b54be590bee3d17b0ce8a3_StartDate" hidden="1"/>
          <p:cNvSpPr txBox="1"/>
          <p:nvPr>
            <p:custDataLst>
              <p:tags r:id="rId45"/>
            </p:custDataLst>
          </p:nvPr>
        </p:nvSpPr>
        <p:spPr>
          <a:xfrm>
            <a:off x="1524000" y="4302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6814" name="OTLSHAPE_T_eb954275c5b54be590bee3d17b0ce8a3_EndDate" hidden="1"/>
          <p:cNvSpPr txBox="1"/>
          <p:nvPr>
            <p:custDataLst>
              <p:tags r:id="rId46"/>
            </p:custDataLst>
          </p:nvPr>
        </p:nvSpPr>
        <p:spPr>
          <a:xfrm>
            <a:off x="1524000" y="4302807"/>
            <a:ext cx="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4F81BD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/>
              <a:t>SERVICE FACTS</a:t>
            </a:r>
            <a:endParaRPr lang="en-US" b="1" cap="all" dirty="0"/>
          </a:p>
        </p:txBody>
      </p:sp>
      <p:sp>
        <p:nvSpPr>
          <p:cNvPr id="50" name="TextBox 49"/>
          <p:cNvSpPr txBox="1"/>
          <p:nvPr/>
        </p:nvSpPr>
        <p:spPr>
          <a:xfrm>
            <a:off x="2423885" y="1605641"/>
            <a:ext cx="8109858" cy="89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B71029"/>
                </a:solidFill>
                <a:latin typeface="Comfortaa Bold"/>
                <a:cs typeface="Comfortaa Bold"/>
              </a:rPr>
              <a:t>CCRTA service facts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srgbClr val="B71029"/>
                </a:solidFill>
                <a:latin typeface="Comfortaa Bold"/>
                <a:cs typeface="Comfortaa Bold"/>
              </a:rPr>
              <a:t>Effective September 10, 2018 </a:t>
            </a:r>
            <a:r>
              <a:rPr lang="en-US" sz="1600" i="1" dirty="0">
                <a:solidFill>
                  <a:srgbClr val="B71029"/>
                </a:solidFill>
                <a:latin typeface="Comfortaa Bold"/>
                <a:cs typeface="Comfortaa Bold"/>
              </a:rPr>
              <a:t>(continued)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941296" y="2757368"/>
            <a:ext cx="941250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mfortaa Light"/>
                <a:cs typeface="Comfortaa Light"/>
              </a:rPr>
              <a:t>System-wide Annual Total Service Hours*: </a:t>
            </a:r>
            <a:r>
              <a:rPr lang="en-US" sz="1800" b="1" dirty="0" smtClean="0">
                <a:latin typeface="Comfortaa Light"/>
                <a:cs typeface="Comfortaa Light"/>
              </a:rPr>
              <a:t>372,104</a:t>
            </a:r>
          </a:p>
          <a:p>
            <a:pPr marL="631825" indent="-292100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Comfortaa Light"/>
                <a:cs typeface="Comfortaa Light"/>
              </a:rPr>
              <a:t>293,073 Fixed Route Service Hours Effective September 10, 2018 (-2.2% decrease from 2017)</a:t>
            </a:r>
            <a:endParaRPr lang="en-US" sz="1600" dirty="0">
              <a:latin typeface="Comfortaa Light"/>
              <a:cs typeface="Comfortaa Light"/>
            </a:endParaRPr>
          </a:p>
          <a:p>
            <a:endParaRPr lang="en-US" sz="18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System-wide Annual Total Service Miles*: </a:t>
            </a:r>
            <a:r>
              <a:rPr lang="en-US" sz="1800" b="1" dirty="0">
                <a:latin typeface="Comfortaa Light"/>
                <a:cs typeface="Comfortaa Light"/>
              </a:rPr>
              <a:t>5,961,485</a:t>
            </a:r>
          </a:p>
          <a:p>
            <a:endParaRPr lang="en-US" sz="16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System-wide Annual Total Passenger Miles Traveled*: </a:t>
            </a:r>
            <a:r>
              <a:rPr lang="en-US" sz="1800" b="1" dirty="0">
                <a:latin typeface="Comfortaa Light"/>
                <a:cs typeface="Comfortaa Light"/>
              </a:rPr>
              <a:t>24,312,263</a:t>
            </a:r>
          </a:p>
          <a:p>
            <a:endParaRPr lang="en-US" sz="16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Annual Operating Expenses*: </a:t>
            </a:r>
            <a:r>
              <a:rPr lang="en-US" sz="1800" b="1" dirty="0">
                <a:latin typeface="Comfortaa Light"/>
                <a:cs typeface="Comfortaa Light"/>
              </a:rPr>
              <a:t>$30,996,167</a:t>
            </a:r>
          </a:p>
          <a:p>
            <a:endParaRPr lang="en-US" sz="16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Annual Passenger Fare Revenue*: </a:t>
            </a:r>
            <a:r>
              <a:rPr lang="en-US" sz="1800" b="1" dirty="0">
                <a:latin typeface="Comfortaa Light"/>
                <a:cs typeface="Comfortaa Light"/>
              </a:rPr>
              <a:t>$1,696,457</a:t>
            </a:r>
          </a:p>
          <a:p>
            <a:endParaRPr lang="en-US" sz="1600" dirty="0">
              <a:latin typeface="Comfortaa Light"/>
              <a:cs typeface="Comfortaa Light"/>
            </a:endParaRPr>
          </a:p>
          <a:p>
            <a:r>
              <a:rPr lang="en-US" sz="1800" dirty="0">
                <a:latin typeface="Comfortaa Light"/>
                <a:cs typeface="Comfortaa Light"/>
              </a:rPr>
              <a:t>Annual </a:t>
            </a:r>
            <a:r>
              <a:rPr lang="en-US" sz="1800" dirty="0" err="1">
                <a:latin typeface="Comfortaa Light"/>
                <a:cs typeface="Comfortaa Light"/>
              </a:rPr>
              <a:t>Farebox</a:t>
            </a:r>
            <a:r>
              <a:rPr lang="en-US" sz="1800" dirty="0">
                <a:latin typeface="Comfortaa Light"/>
                <a:cs typeface="Comfortaa Light"/>
              </a:rPr>
              <a:t> Recovery*: </a:t>
            </a:r>
            <a:r>
              <a:rPr lang="en-US" sz="1800" b="1" dirty="0">
                <a:latin typeface="Comfortaa Light"/>
                <a:cs typeface="Comfortaa Light"/>
              </a:rPr>
              <a:t>5.5% </a:t>
            </a:r>
          </a:p>
        </p:txBody>
      </p:sp>
      <p:pic>
        <p:nvPicPr>
          <p:cNvPr id="53" name="Picture 52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2844274"/>
            <a:ext cx="163244" cy="23184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2565814" y="6464946"/>
            <a:ext cx="3513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900" i="1" dirty="0">
                <a:solidFill>
                  <a:srgbClr val="B71029"/>
                </a:solidFill>
                <a:latin typeface="Comfortaa Light"/>
                <a:cs typeface="Comfortaa Light"/>
              </a:rPr>
              <a:t>*Source: National Transit Database 2017 Annual Report </a:t>
            </a:r>
          </a:p>
        </p:txBody>
      </p:sp>
      <p:pic>
        <p:nvPicPr>
          <p:cNvPr id="55" name="Picture 54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3627764"/>
            <a:ext cx="163244" cy="231842"/>
          </a:xfrm>
          <a:prstGeom prst="rect">
            <a:avLst/>
          </a:prstGeom>
        </p:spPr>
      </p:pic>
      <p:pic>
        <p:nvPicPr>
          <p:cNvPr id="56" name="Picture 55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4151658"/>
            <a:ext cx="163244" cy="231842"/>
          </a:xfrm>
          <a:prstGeom prst="rect">
            <a:avLst/>
          </a:prstGeom>
        </p:spPr>
      </p:pic>
      <p:pic>
        <p:nvPicPr>
          <p:cNvPr id="57" name="Picture 56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4666751"/>
            <a:ext cx="163244" cy="231842"/>
          </a:xfrm>
          <a:prstGeom prst="rect">
            <a:avLst/>
          </a:prstGeom>
        </p:spPr>
      </p:pic>
      <p:pic>
        <p:nvPicPr>
          <p:cNvPr id="58" name="Picture 57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5181297"/>
            <a:ext cx="163244" cy="231842"/>
          </a:xfrm>
          <a:prstGeom prst="rect">
            <a:avLst/>
          </a:prstGeom>
        </p:spPr>
      </p:pic>
      <p:pic>
        <p:nvPicPr>
          <p:cNvPr id="59" name="Picture 58" descr="red_dot_arrows-01.png"/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9"/>
          <a:stretch/>
        </p:blipFill>
        <p:spPr>
          <a:xfrm>
            <a:off x="1768619" y="5708512"/>
            <a:ext cx="163244" cy="2318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592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</a:rPr>
              <a:t>BUDGET SUMMARY</a:t>
            </a:r>
            <a:endParaRPr lang="en-US" sz="4000" dirty="0">
              <a:latin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106" y="1295400"/>
            <a:ext cx="8079293" cy="5410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8791444" y="3095756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93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</a:rPr>
              <a:t>OPERATING BUDGET</a:t>
            </a:r>
            <a:endParaRPr lang="en-US" sz="4000" dirty="0">
              <a:latin typeface="Gill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95400"/>
            <a:ext cx="8382000" cy="54152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6200000">
            <a:off x="8791444" y="3095756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85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1625603" y="-25400"/>
            <a:ext cx="8353935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ill Sans"/>
              </a:rPr>
              <a:t>FULLTIME EQUIVALENT POSITIONS</a:t>
            </a:r>
            <a:endParaRPr lang="en-US" sz="4000" dirty="0">
              <a:latin typeface="Gill San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083439"/>
              </p:ext>
            </p:extLst>
          </p:nvPr>
        </p:nvGraphicFramePr>
        <p:xfrm>
          <a:off x="2209800" y="1600200"/>
          <a:ext cx="8382000" cy="471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Worksheet" r:id="rId4" imgW="4190949" imgH="4381466" progId="Excel.Sheet.12">
                  <p:embed/>
                </p:oleObj>
              </mc:Choice>
              <mc:Fallback>
                <p:oleObj name="Worksheet" r:id="rId4" imgW="4190949" imgH="43814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1600200"/>
                        <a:ext cx="8382000" cy="471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 rot="16200000">
            <a:off x="8791444" y="3095756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42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</a:rPr>
              <a:t>EXPENDITURES</a:t>
            </a:r>
            <a:endParaRPr lang="en-US" sz="4000" dirty="0">
              <a:latin typeface="Gill San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551" y="1321524"/>
            <a:ext cx="5487849" cy="53439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261295"/>
            <a:ext cx="5469711" cy="54041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3838444" y="3178532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779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982" y="1273884"/>
            <a:ext cx="5618018" cy="5462488"/>
          </a:xfrm>
          <a:prstGeom prst="rect">
            <a:avLst/>
          </a:prstGeom>
          <a:ln w="38100">
            <a:solidFill>
              <a:srgbClr val="475C6C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</a:rPr>
              <a:t>REVENUE / EXPENDITURES</a:t>
            </a:r>
            <a:endParaRPr lang="en-US" sz="4000" dirty="0">
              <a:latin typeface="Gill San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553200" y="1219200"/>
            <a:ext cx="0" cy="487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2" y="1273884"/>
            <a:ext cx="5760718" cy="5462488"/>
          </a:xfrm>
          <a:prstGeom prst="rect">
            <a:avLst/>
          </a:prstGeom>
          <a:ln w="38100">
            <a:solidFill>
              <a:srgbClr val="475C6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3000" y="6096000"/>
            <a:ext cx="1371600" cy="33855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$</a:t>
            </a:r>
            <a:r>
              <a:rPr lang="en-US" sz="1600" b="1" dirty="0" smtClean="0"/>
              <a:t>44,987,639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525763" y="6096000"/>
            <a:ext cx="1371600" cy="33855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$</a:t>
            </a:r>
            <a:r>
              <a:rPr lang="en-US" sz="1600" b="1" dirty="0" smtClean="0"/>
              <a:t>44,354,735</a:t>
            </a:r>
            <a:endParaRPr lang="en-US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3672841" y="5382373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663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IMPROVEMENT PROJECTS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442803" y="372070"/>
            <a:ext cx="1749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2019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9080281" y="3215670"/>
            <a:ext cx="5017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DRAFT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3" y="1295400"/>
            <a:ext cx="9370857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9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HYW50dCIsIklzVGVtcGxhdGUiOnRydWUsIlZlcnNpb24iOnsiJGlkIjoiMiIsIlZlcnNpb24iOiIzLjAuMSIsIk9yaWdpbmFsQXNzZW1ibHlWZXJzaW9uIjoiMS4wMC4wMC4wMCIsIkVkaXRpb24iOiJQbHVzIiwiSXNQbHVzRWRpdGlvbiI6dHJ1ZX0sIkVmZmVjdCI6MSwiU3R5bGUiOnsiJGlkIjoiMyIsIlRpbWViYW5kU3R5bGUiOnsiJGlkIjoiNCIsIlNjYWxlTWFya2luZyI6MSwiU2hhcGUiOjEwLCJTaGFwZVN0eWxlIjp7IiRpZCI6IjUiLCJNYXJnaW4iOnsiJGlkIjoiNiIsIlRvcCI6MCwiTGVmdCI6MTAsIlJpZ2h0IjoxMCwiQm90dG9tIjowfSwiUGFkZGluZyI6eyIkaWQiOiI3IiwiVG9wIjozLCJMZWZ0IjowLCJSaWdodCI6MCwiQm90dG9tIjozfSwiQmFja2dyb3VuZCI6eyIkaWQiOiI4IiwiQ29sb3IiOnsiJGlkIjoiOSIsIkEiOjI1NSwiUiI6ODAsIkciOjgwLCJCIjo3MH19LCJJc1Zpc2libGUiOnRydWUsIldpZHRoIjo4NTguMCwiSGVpZ2h0Ijoy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MywiRm9udE5hbWUiOiJDYWxpYnJpIiwiSXNCb2xkIjp0cnVlLCJJc0l0YWxpYyI6ZmFsc2UsIklzVW5kZXJsaW5lZCI6ZmFsc2UsIlBhcmVudFN0eWxlIjpudWxsfSwiQXV0b1NpemUiOjAsIkZvcmVncm91bmQiOnsiJGlkIjoiMTUiLCJDb2xvciI6eyIkaWQiOiIxNiIsIkEiOjI1NSwiUiI6MjU1LCJHIjo2OSwiQiI6MH19LCJNYXhXaWR0aCI6IkluZmluaXR5IiwiTWF4SGVpZ2h0IjoiSW5maW5pdHkiLCJTbWFydEZvcmVncm91bmRJc0FjdGl2ZSI6ZmFsc2UsIkhvcml6b250YWxBbGlnbm1lbnQiOjAsIlZlcnRpY2FsQWxpZ25tZW50IjowLCJTbWFydEZvcmVncm91bmQiOm51bGwsIk1hcmdpbiI6eyIkaWQiOiIxNyIsIlRvcCI6MCwiTGVmdCI6MCwiUmlnaHQiOjIwLCJCb3R0b20iOjB9LCJQYWRkaW5nIjp7IiRpZCI6IjE4IiwiVG9wIjowLCJMZWZ0IjowLCJSaWdodCI6MCwiQm90dG9tIjowfSwiQmFja2dyb3VuZCI6eyIkaWQiOiIxOSIsIkNvbG9yIjp7IiRpZCI6IjIwIiwiQSI6ODksIlIiOjAsIkciOjAsIkIiOjB9fSwiSXNWaXNpYmxlIjp0cnVlLCJXaWR0aCI6MC4wLCJIZWlnaHQiOjAuMCwiQm9yZGVyU3R5bGUiOm51bGwsIlBhcmVudFN0eWxlIjpudWxsfSwiTGVmdEVuZENhcHNTdHlsZSI6eyIkaWQiOiIyMSIsIkZvbnRTZXR0aW5ncyI6eyIkaWQiOiIyMiIsIkZvbnRTaXplIjoxMywiRm9udE5hbWUiOiJDYWxpYnJpIiwiSXNCb2xkIjp0cnVlLCJJc0l0YWxpYyI6ZmFsc2UsIklzVW5kZXJsaW5lZCI6ZmFsc2UsIlBhcmVudFN0eWxlIjpudWxsfSwiQXV0b1NpemUiOjAsIkZvcmVncm91bmQiOnsiJGlkIjoiMjMiLCJDb2xvciI6eyIkaWQiOiIyNCIsIkEiOjI1NSwiUiI6MjU1LCJHIjo2OSwiQiI6MH19LCJNYXhXaWR0aCI6IkluZmluaXR5IiwiTWF4SGVpZ2h0IjoiSW5maW5pdHkiLCJTbWFydEZvcmVncm91bmRJc0FjdGl2ZSI6ZmFsc2UsIkhvcml6b250YWxBbGlnbm1lbnQiOjAsIlZlcnRpY2FsQWxpZ25tZW50IjowLCJTbWFydEZvcmVncm91bmQiOm51bGwsIk1hcmdpbiI6eyIkaWQiOiIyNSIsIlRvcCI6MCwiTGVmdCI6MjAsIlJpZ2h0IjowLCJCb3R0b20iOjB9LCJQYWRkaW5nIjp7IiRpZCI6IjI2IiwiVG9wIjowLCJMZWZ0IjowLCJSaWdodCI6MCwiQm90dG9tIjowfSwiQmFja2dyb3VuZCI6eyIkaWQiOiIyNyIsIkNvbG9yIjp7IiRyZWYiOiIyMCJ9fSwiSXNWaXNpYmxlIjp0cnVlLCJXaWR0aCI6MC4wLCJIZWlnaHQiOjAuMCwiQm9yZGVyU3R5bGUiOm51bGwsIlBhcmVudFN0eWxlIjpudWxsfSwiVG9kYXlUZXh0U3R5bGUiOnsiJGlkIjoiMjgiLCJGb250U2V0dGluZ3MiOnsiJGlkIjoiMjkiLCJGb250U2l6ZSI6NywiRm9udE5hbWUiOiJDZW50dXJ5IEdvdGhpYy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MyLCJHIjo3NiwiQiI6MzR9fSwiSXNWaXNpYmxlIjp0cnVlLCJXaWR0aCI6MC4wLCJIZWlnaHQiOjAuMCwiQm9yZGVyU3R5bGUiOm51bGwsIlBhcmVudFN0eWxlIjpudWxsfSwiU2NhbGVTdHlsZSI6eyIkaWQiOiI0MCIsIlNob3dTZWdtZW50U2VwYXJhdG9ycyI6ZmFsc2UsIlNlZ21lbnRTZXBhcmF0b3JPcGFjaXR5IjozMCwiRm9udFNldHRpbmdzIjp7IiRpZCI6IjQxIiwiRm9udFNpemUiOjEwLCJGb250TmFtZSI6IkNlbnR1cnkgR290aGljIiwiSXNCb2xkIjp0cnV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3NywiUiI6MjM4LCJHIjoyMzYsIkIiOjIyNX19LCJBcHBlbmRZZWFyT25ZZWFyQ2hhbmdlIjpmYWxzZSwiRWxhcHNlZFRpbWVGb3JtYXQiOjEsIlRvZGF5TWFya2VyUG9zaXRpb24iOjEsIlF1aWNrUG9zaXRpb24iOjMsIkFic29sdXRlUG9zaXRpb24iOjQwNS4wLCJNYXJnaW4iOnsiJGlkIjoiNDkiLCJUb3AiOjAsIkxlZnQiOjEwLCJSaWdodCI6MTAsIkJvdHRvbSI6MH0sIlBhZGRpbmciOnsiJGlkIjoiNTAiLCJUb3AiOjAsIkxlZnQiOjAsIlJpZ2h0IjowLCJCb3R0b20iOjB9LCJCYWNrZ3JvdW5kIjp7IiRpZCI6IjUxIiwiQ29sb3IiOnsiJGlkIjoiNTIiLCJBIjoyNTUsIlIiOjgwLCJHIjo4MCwiQiI6NzB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wLCJHIjowLCJCIjowfX0sIkxpbmVXZWlnaHQiOjEuMCwiTGluZVR5cGUiOjAsIlBhcmVudFN0eWxlIjpudWxsfSwiSXNCZWxvd1RpbWViYW5kIjpmYWxzZS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MuMCwiSGVpZ2h0IjoxMy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lbnR1cnkgR290aGljIiwiSXNCb2xkIjpmYWxzZSwiSXNJdGFsaWMiOmZhbHNlLCJJc1VuZGVybGluZWQiOmZhbHNlLCJQYXJlbnRTdHlsZSI6bnVsbH0sIkF1dG9TaXplIjowLCJGb3JlZ3JvdW5kIjp7IiRpZCI6IjY3IiwiQ29sb3IiOnsiJGlkIjoiNjgiLCJBIjoyNTUsIlIiOjAsIkciOjAsIkIiOjB9fSwiTWF4V2lkdGgiOjIwMC4wLCJNYXhIZWlnaHQiOiJJbmZpbml0eSIsIlNtYXJ0Rm9yZWdyb3VuZElzQWN0aXZlIjpmYWxzZSwiSG9yaXpvbnRhbEFsaWdubWVudCI6MCwiVmVydGljYWxBbGlnbm1lbnQiOjAsIlNtYXJ0Rm9yZWdyb3VuZCI6bnVsbCwiTWFyZ2luIjp7IiRpZCI6IjY5IiwiVG9wIjowLCJMZWZ0IjowLCJSaWdodCI6MCwiQm90dG9tIjowfSwiUGFkZGluZyI6eyIkaWQiOiI3MCIsIlRvcCI6MCwiTGVmdCI6MCwiUmlnaHQiOjAsIkJvdHRvbSI6MH0sIkJhY2tncm91bmQiOnsiJGlkIjoiNzEiLCJDb2xvciI6eyIkcmVmIjoiMjAifX0sIklzVmlzaWJsZSI6dHJ1ZSwiV2lkdGgiOjAuMCwiSGVpZ2h0IjowLjAsIkJvcmRlclN0eWxlIjpudWxsLCJQYXJlbnRTdHlsZSI6bnVsbH0sIkRhdGVTdHlsZSI6eyIkaWQiOiI3MiIsIkZvbnRTZXR0aW5ncyI6eyIkaWQiOiI3MyIsIkZvbnRTaXplIjoxMCwiRm9udE5hbWUiOiJDZW50dXJ5IEdvdGhpYyIsIklzQm9sZCI6ZmFsc2UsIklzSXRhbGljIjpmYWxzZSwiSXNVbmRlcmxpbmVkIjpmYWxzZSwiUGFyZW50U3R5bGUiOm51bGx9LCJBdXRvU2l6ZSI6MCwiRm9yZWdyb3VuZCI6eyIkaWQiOiI3NCIsIkNvbG9yIjp7IiRpZCI6Ijc1IiwiQSI6MjU1LCJSIjoxMTIsIkciOjE3MywiQiI6NzF9fSwiTWF4V2lkdGgiOjIwMC4wLCJNYXhIZWlnaHQiOiJJbmZpbml0eSIsIlNtYXJ0Rm9yZWdyb3VuZElzQWN0aXZlIjpmYWxzZSwiSG9yaXpvbnRhbEFsaWdubWVudCI6MCwiVmVydGljYWxBbGlnbm1lbnQiOjAsIlNtYXJ0Rm9yZWdyb3VuZCI6bnVsbCwiTWFyZ2luIjp7IiRpZCI6Ijc2IiwiVG9wIjowLCJMZWZ0IjowLCJSaWdodCI6MCwiQm90dG9tIjowfSwiUGFkZGluZyI6eyIkaWQiOiI3NyIsIlRvcCI6MCwiTGVmdCI6MCwiUmlnaHQiOjAsIkJvdHRvbSI6MH0sIkJhY2tncm91bmQiOnsiJGlkIjoiNzgiLCJDb2xvciI6eyIkcmVmIjoiMjAifX0sIklzVmlzaWJsZSI6dHJ1ZSwiV2lkdGgiOjAuMCwiSGVpZ2h0IjowLjAsIkJvcmRlclN0eWxlIjpudWxsLCJQYXJlbnRTdHlsZSI6bnVsbH0sIkRhdGVGb3JtYXQiOnsiJGlkIjoiNzkiLCJGb3JtYXRTdHJpbmciOiJNL2QveXl5eSIsIlNlcGFyYXRvciI6Ii8iLCJVc2VJbnRlcm5hdGlvbmFsRGF0ZUZvcm1hdCI6ZmFsc2V9LCJJc1Zpc2libGUiOnRydWUsIlBhcmVudFN0eWxlIjpudWxsfSwiRGVmYXVsdFRhc2tTdHlsZSI6eyIkaWQiOiI4MCIsIlNoYXBlIjoxLCJTaGFwZVRoaWNrbmVzcyI6MSwiRHVyYXRpb25Gb3JtYXQiOjAsIkluY2x1ZGVOb25Xb3JraW5nRGF5c0luRHVyYXRpb24iOnRydWUsIlBlcmNlbnRhZ2VDb21wbGV0ZVN0eWxlIjp7IiRpZCI6IjgxIiwiRm9udFNldHRpbmdzIjp7IiRpZCI6IjgyIiwiRm9udFNpemUiOjEwLCJGb250TmFtZSI6IkNhbGlicmkiLCJJc0JvbGQiOmZhbHNlLCJJc0l0YWxpYyI6ZmFsc2UsIklzVW5kZXJsaW5lZCI6ZmFsc2UsIlBhcmVudFN0eWxlIjpudWxsfSwiQXV0b1NpemUiOjAsIkZvcmVncm91bmQiOnsiJGlkIjoiODMiLCJDb2xvciI6eyIkaWQiOiI4NCIsIkEiOjI1NSwiUiI6MTkyLCJHIjo4MC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xOTIsIkciOjgwLCJCIjo3N319LCJNYXhXaWR0aCI6MjAwLjAsIk1heEhlaWdodCI6IkluZmluaXR5IiwiU21hcnRGb3JlZ3JvdW5kSXNBY3RpdmUiOmZhbHNlLCJIb3Jpem9udGFsQWxpZ25tZW50IjowLCJWZXJ0aWNhbEFsaWdubWVudCI6MCwiU21hcnRGb3JlZ3JvdW5kIjpudWxsLCJNYXJnaW4iOnsiJGlkIjoiOTIiLCJUb3AiOjAsIkxlZnQiOjAsIlJpZ2h0IjowLCJCb3R0b20iOjB9LCJQYWRkaW5nIjp7IiRpZCI6IjkzIiwiVG9wIjowLCJMZWZ0IjowLCJSaWdodCI6MCwiQm90dG9tIjowfSwiQmFja2dyb3VuZCI6eyIkaWQiOiI5NCIsIkNvbG9yIjp7IiRyZWYiOiIyMCJ9fSwiSXNWaXNpYmxlIjp0cnVlLCJXaWR0aCI6MC4wLCJIZWlnaHQiOjAuMCwiQm9yZGVyU3R5bGUiOm51bGwsIlBhcmVudFN0eWxlIjpudWxsfSwiSG9yaXpvbnRhbENvbm5lY3RvclN0eWxlIjp7IiRpZCI6Ijk1IiwiTGluZUNvbG9yIjp7IiRpZCI6Ijk2IiwiJHR5cGUiOiJOTFJFLkNvbW1vbi5Eb20uU29saWRDb2xvckJydXNoLCBOTFJFLkNvbW1vbiIsIkNvbG9yIjp7IiRpZCI6Ijk3IiwiQSI6MjU1LCJSIjoyMTAsIkciOjIwNiwiQiI6MjA2fX0sIkxpbmVXZWlnaHQiOjEuMCwiTGluZVR5cGUiOjAsIlBhcmVudFN0eWxlIjpudWxsfSwiVmVydGljYWxDb25uZWN0b3JTdHlsZSI6eyIkaWQiOiI5OCIsIkxpbmVDb2xvciI6eyIkaWQiOiI5OSIsIiR0eXBlIjoiTkxSRS5Db21tb24uRG9tLlNvbGlkQ29sb3JCcnVzaCwgTkxSRS5Db21tb24iLCJDb2xvciI6eyIkaWQiOiIxMDAiLCJBIjoyNTUsIlIiOjIxMywiRyI6MjEyLCJCIjoyMTF9fSwiTGluZVdlaWdodCI6MS4wLCJMaW5lVHlwZSI6MCwiUGFyZW50U3R5bGUiOm51bGx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2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CwiRm9udE5hbWUiOiJDZW50dXJ5IEdvdGhpYyIsIklzQm9sZCI6ZmFsc2UsIklzSXRhbGljIjpmYWxzZSwiSXNVbmRlcmxpbmVkIjpmYWxzZSwiUGFyZW50U3R5bGUiOm51bGx9LCJBdXRvU2l6ZSI6MCwiRm9yZWdyb3VuZCI6eyIkaWQiOiIxMDkiLCJDb2xvciI6eyIkaWQiOiIxMTAiLCJBIjoyNTUsIlIiOjY4LCJHIjo4NCwiQiI6MTA2fX0sIk1heFdpZHRoIjoyMDAuMCwiTWF4SGVpZ2h0IjoiSW5maW5pdHkiLCJTbWFydEZvcmVncm91bmRJc0FjdGl2ZSI6ZmFsc2UsIkhvcml6b250YWxBbGlnbm1lbnQiOjAsIlZlcnRpY2FsQWxpZ25tZW50IjowLCJTbWFydEZvcmVncm91bmQiOm51bGwsIk1hcmdpbiI6eyIkaWQiOiIxMTEiLCJUb3AiOjAsIkxlZnQiOjAsIlJpZ2h0IjowLCJCb3R0b20iOjB9LCJQYWRkaW5nIjp7IiRpZCI6IjExMiIsIlRvcCI6MCwiTGVmdCI6MCwiUmlnaHQiOjAsIkJvdHRvbSI6MH0sIkJhY2tncm91bmQiOnsiJGlkIjoiMTEzIiwiQ29sb3IiOnsiJHJlZiI6IjIwIn19LCJJc1Zpc2libGUiOnRydWUsIldpZHRoIjowLjAsIkhlaWdodCI6MC4wLCJCb3JkZXJTdHlsZSI6bnVsbCwiUGFyZW50U3R5bGUiOm51bGx9LCJEYXRlU3R5bGUiOnsiJGlkIjoiMTE0IiwiRm9udFNldHRpbmdzIjp7IiRpZCI6IjExNSIsIkZvbnRTaXplIjoxMiwiRm9udE5hbWUiOiJDYWxpYnJpIiwiSXNCb2xkIjpmYWxzZSwiSXNJdGFsaWMiOmZhbHNlLCJJc1VuZGVybGluZWQiOmZhbHNlLCJQYXJlbnRTdHlsZSI6bnVsbH0sIkF1dG9TaXplIjowLCJGb3JlZ3JvdW5kIjp7IiRpZCI6IjExNiIsIkNvbG9yIjp7IiRpZCI6IjExNyIsIkEiOjI1NSwiUiI6MjU1LCJHIjoyNTUsIkIiOjI1NX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iLCJTZXBhcmF0b3IiOiIvIiwiVXNlSW50ZXJuYXRpb25hbERhdGVGb3JtYXQiOmZhbHNlfSwiSXNWaXNpYmxlIjp0cnVlLCJQYXJlbnRTdHlsZSI6bnVsbH0sIlNob3dFbGFwc2VkVGltZUdyYWRpZW50U3R5bGUiOmZhbHNlfSwiU2NhbGUiOnsiJGlkIjoiMTIyIiwiU3RhcnREYXRlIjoiMjAxNy0wNi0xOFQyMzo1OTo1OS45OTlaIiwiRW5kRGF0ZSI6IjIwMTgtMDItMjhUMjM6NTk6NTkuOTk5WiIsIkZvcm1hdCI6Ik1NTSIsIlR5cGUiOjIsIkF1dG9EYXRlUmFuZ2UiOnRydWUsIldvcmtpbmdEYXlzIjowLCJUb2RheU1hcmtlclRleHQiOiJUb2RheSIsIkF1dG9TY2FsZVR5cGUiOnRydWV9LCJNaWxlc3RvbmVzIjpbeyIkaWQiOiIxMjMiLCJEYXRlIjoiMjAxNy0wNi0xOFQyMzo1OTo1OS45OTlaIiwiU3R5bGUiOnsiJGlkIjoiMTI0IiwiU2hhcGUiOjEwLCJDb25uZWN0b3JNYXJnaW4iOnsiJHJlZiI6IjU0In0sIkNvbm5lY3RvclN0eWxlIjp7IiRpZCI6IjEyNSIsIkxpbmVDb2xvciI6eyIkaWQiOiIxMjYiLCIkdHlwZSI6Ik5MUkUuQ29tbW9uLkRvbS5Tb2xpZENvbG9yQnJ1c2gsIE5MUkUuQ29tbW9uIiwiQ29sb3IiOnsiJGlkIjoiMTI3IiwiQSI6MjU1LCJSIjoyMzcsIkciOjEyNSwiQiI6NDl9fSwiTGluZVdlaWdodCI6MS4wLCJMaW5lVHlwZSI6MCwiUGFyZW50U3R5bGUiOnsiJHJlZiI6IjU1In19LCJJc0JlbG93VGltZWJhbmQiOnRydWUsIkhpZGVEYXRlIjpmYWxzZSwiU2hhcGVTaXplIjoxLCJTcGFjaW5nIjowLjAsIlBhZGRpbmciOnsiJGlkIjoiMTI4IiwiVG9wIjowLCJMZWZ0IjowLCJSaWdodCI6MCwiQm90dG9tIjowfSwiU2hhcGVTdHlsZSI6eyIkaWQiOiIxMjkiLCJNYXJnaW4iOnsiJHJlZiI6IjYwIn0sIlBhZGRpbmciOnsiJHJlZiI6IjYxIn0sIkJhY2tncm91bmQiOnsiJGlkIjoiMTMwIiwiQ29sb3IiOnsiJGlkIjoiMTMxIiwiQSI6MjU1LCJSIjoyMzcsIkciOjEyNSwiQiI6NDl9fSwiSXNWaXNpYmxlIjp0cnVlLCJXaWR0aCI6MTguMCwiSGVpZ2h0IjoyMC4wLCJCb3JkZXJTdHlsZSI6eyIkaWQiOiIxMzIiLCJMaW5lQ29sb3IiOnsiJHJlZiI6IjYzIn0sIkxpbmVXZWlnaHQiOjAuMCwiTGluZVR5cGUiOjAsIlBhcmVudFN0eWxlIjp7IiRyZWYiOiI2MiJ9fSwiUGFyZW50U3R5bGUiOnsiJHJlZiI6IjU5In19LCJUaXRsZVN0eWxlIjp7IiRpZCI6IjEzMyIsIkZvbnRTZXR0aW5ncyI6eyIkaWQiOiIxMzQiLCJGb250U2l6ZSI6MTIsIkZvbnROYW1lIjoiQ2VudHVyeSBHb3RoaWMiLCJJc0JvbGQiOnRydWUsIklzSXRhbGljIjpmYWxzZSwiSXNVbmRlcmxpbmVkIjpmYWxzZSwiUGFyZW50U3R5bGUiOnsiJHJlZiI6IjY2In19LCJBdXRvU2l6ZSI6MCwiRm9yZWdyb3VuZCI6eyIkaWQiOiIxMzUiLCJDb2xvciI6eyIkaWQiOiIxMzY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MzciLCJMaW5lQ29sb3IiOm51bGwsIkxpbmVXZWlnaHQiOjAuMCwiTGluZVR5cGUiOjAsIlBhcmVudFN0eWxlIjpudWxsfSwiUGFyZW50U3R5bGUiOnsiJHJlZiI6IjY1In19LCJEYXRlU3R5bGUiOnsiJGlkIjoiMTM4IiwiRm9udFNldHRpbmdzIjp7IiRpZCI6IjEzOSIsIkZvbnRTaXplIjoxMCwiRm9udE5hbWUiOiJDZW50dXJ5IEdvdGhpYy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DAiLCJMaW5lQ29sb3IiOm51bGwsIkxpbmVXZWlnaHQiOjAuMCwiTGluZVR5cGUiOjAsIlBhcmVudFN0eWxlIjpudWxsfSwiUGFyZW50U3R5bGUiOnsiJHJlZiI6IjcyIn19LCJEYXRlRm9ybWF0Ijp7IiRyZWYiOiI3OSJ9LCJJc1Zpc2libGUiOnRydWUsIlBhcmVudFN0eWxlIjp7IiRyZWYiOiI1MyJ9fSwiUG9zaXRpb24iOnsiUmF0aW8iOjAuMDk0MTMwNTM3NjIxNzY4ODU5LCJJc0N1c3RvbSI6dHJ1ZX0sIklkIjoiZTE5OTc4MzAtZTkxNi00ZjE4LTk3YmEtMjc5NGFkZjUyMGY1IiwiSW1wb3J0SWQiOm51bGwsIlRpdGxlIjoiTWlsZXN0b25lIDEiLCJOb3RlIjpudWxsLCJIeXBlcmxpbmsiOm51bGwsIklzQ2hhbmdlZCI6ZmFsc2UsIklzTmV3Ijp0cnVlfSx7IiRpZCI6IjE0MSIsIkRhdGUiOiIyMDE3LTA4LTE1VDIzOjU5OjU5Ljk5OVoiLCJTdHlsZSI6eyIkaWQiOiIxNDIiLCJTaGFwZSI6NSwiQ29ubmVjdG9yTWFyZ2luIjp7IiRyZWYiOiI1NCJ9LCJDb25uZWN0b3JTdHlsZSI6eyIkaWQiOiIxNDMiLCJMaW5lQ29sb3IiOnsiJGlkIjoiMTQ0IiwiJHR5cGUiOiJOTFJFLkNvbW1vbi5Eb20uU29saWRDb2xvckJydXNoLCBOTFJFLkNvbW1vbiIsIkNvbG9yIjp7IiRpZCI6IjE0NSIsIkEiOjI1NSwiUiI6OTEsIkciOjE1NSwiQiI6MjEzfX0sIkxpbmVXZWlnaHQiOjEuMCwiTGluZVR5cGUiOjAsIlBhcmVudFN0eWxlIjp7IiRyZWYiOiI1NSJ9fSwiSXNCZWxvd1RpbWViYW5kIjpmYWxzZSwiSGlkZURhdGUiOmZhbHNlLCJTaGFwZVNpemUiOjAsIlNwYWNpbmciOjAuMCwiUGFkZGluZyI6eyIkaWQiOiIxNDYiLCJUb3AiOjAsIkxlZnQiOjAsIlJpZ2h0IjowLCJCb3R0b20iOjB9LCJTaGFwZVN0eWxlIjp7IiRpZCI6IjE0NyIsIk1hcmdpbiI6eyIkcmVmIjoiNjAifSwiUGFkZGluZyI6eyIkcmVmIjoiNjEifSwiQmFja2dyb3VuZCI6eyIkaWQiOiIxNDgiLCJDb2xvciI6eyIkaWQiOiIxNDkiLCJBIjoyNTUsIlIiOjkxLCJHIjoxNTUsIkIiOjIxM319LCJJc1Zpc2libGUiOnRydWUsIldpZHRoIjoxMi4wLCJIZWlnaHQiOjE0LjAsIkJvcmRlclN0eWxlIjp7IiRpZCI6IjE1MCIsIkxpbmVDb2xvciI6eyIkcmVmIjoiNjMifSwiTGluZVdlaWdodCI6MC4wLCJMaW5lVHlwZSI6MCwiUGFyZW50U3R5bGUiOnsiJHJlZiI6IjYyIn19LCJQYXJlbnRTdHlsZSI6eyIkcmVmIjoiNTkifX0sIlRpdGxlU3R5bGUiOnsiJGlkIjoiMTUxIiwiRm9udFNldHRpbmdzIjp7IiRpZCI6IjE1MiIsIkZvbnRTaXplIjoxMiwiRm9udE5hbWUiOiJDZW50dXJ5IEdvdGhpYyIsIklzQm9sZCI6dHJ1ZSwiSXNJdGFsaWMiOmZhbHNlLCJJc1VuZGVybGluZWQiOmZhbHNlLCJQYXJlbnRTdHlsZSI6eyIkcmVmIjoiNjYifX0sIkF1dG9TaXplIjowLCJGb3JlZ3JvdW5kIjp7IiRpZCI6IjE1MyIsIkNvbG9yIjp7IiRpZCI6IjE1NCIsIkEiOjI1NSwiUiI6NjgsIkciOjg0LCJCIjoxMDZ9fSwiTWF4V2lkdGgiOjY5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E1NSIsIkxpbmVDb2xvciI6bnVsbCwiTGluZVdlaWdodCI6MC4wLCJMaW5lVHlwZSI6MCwiUGFyZW50U3R5bGUiOm51bGx9LCJQYXJlbnRTdHlsZSI6eyIkcmVmIjoiNjUifX0sIkRhdGVTdHlsZSI6eyIkaWQiOiIxNTYiLCJGb250U2V0dGluZ3MiOnsiJGlkIjoiMTU3IiwiRm9udFNpemUiOjksIkZvbnROYW1lIjoiQ2VudHVyeSBHb3RoaWMiLCJJc0JvbGQiOmZhbHNlLCJJc0l0YWxpYyI6ZmFsc2UsIklzVW5kZXJsaW5lZCI6ZmFsc2UsIlBhcmVudFN0eWxlIjp7IiRyZWYiOiI3MyJ9fSwiQXV0b1NpemUiOjAsIkZvcmVncm91bmQiOnsiJGlkIjoiMTU4IiwiQ29sb3IiOnsiJGlkIjoiMTU5IiwiQSI6MjU1LCJSIjoxNzgsIkciOjM4LCJCIjowfX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mYWxzZSwiV2lkdGgiOjAuMCwiSGVpZ2h0IjowLjAsIkJvcmRlclN0eWxlIjp7IiRpZCI6IjE2MC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JZCI6ImYwM2RlNDllLTk4ZDMtNGIxNS04ODFjLWViYzI5ZWQzZWFmOSIsIkltcG9ydElkIjpudWxsLCJUaXRsZSI6Ik1pbGVzdG9uZSAyIiwiTm90ZSI6bnVsbCwiSHlwZXJsaW5rIjpudWxsLCJJc0NoYW5nZWQiOmZhbHNlLCJJc05ldyI6dHJ1ZX0seyIkaWQiOiIxNjEiLCJEYXRlIjoiMjAxNy0xMS0xMFQyMzo1OTo1OS45OTlaIiwiU3R5bGUiOnsiJGlkIjoiMTYyIiwiU2hhcGUiOjYsIkNvbm5lY3Rvck1hcmdpbiI6eyIkcmVmIjoiNTQifSwiQ29ubmVjdG9yU3R5bGUiOnsiJGlkIjoiMTYzIiwiTGluZUNvbG9yIjp7IiRpZCI6IjE2NCIsIiR0eXBlIjoiTkxSRS5Db21tb24uRG9tLlNvbGlkQ29sb3JCcnVzaCwgTkxSRS5Db21tb24iLCJDb2xvciI6eyIkaWQiOiIxNjUiLCJBIjoyNTUsIlIiOjIzNywiRyI6MTI1LCJCIjo0OX19LCJMaW5lV2VpZ2h0IjoxLjAsIkxpbmVUeXBlIjowLCJQYXJlbnRTdHlsZSI6eyIkcmVmIjoiNTUifX0sIklzQmVsb3dUaW1lYmFuZCI6ZmFsc2UsIkhpZGVEYXRlIjpmYWxzZSwiU2hhcGVTaXplIjowLCJTcGFjaW5nIjowLjAsIlBhZGRpbmciOnsiJGlkIjoiMTY2IiwiVG9wIjowLCJMZWZ0IjowLCJSaWdodCI6MCwiQm90dG9tIjowfSwiU2hhcGVTdHlsZSI6eyIkaWQiOiIxNjciLCJNYXJnaW4iOnsiJHJlZiI6IjYwIn0sIlBhZGRpbmciOnsiJHJlZiI6IjYxIn0sIkJhY2tncm91bmQiOnsiJGlkIjoiMTY4IiwiQ29sb3IiOnsiJGlkIjoiMTY5IiwiQSI6MjU1LCJSIjoyMzcsIkciOjEyNSwiQiI6NDl9fSwiSXNWaXNpYmxlIjp0cnVlLCJXaWR0aCI6MTIuMCwiSGVpZ2h0IjoxNC4wLCJCb3JkZXJTdHlsZSI6eyIkaWQiOiIxNzAiLCJMaW5lQ29sb3IiOnsiJHJlZiI6IjYzIn0sIkxpbmVXZWlnaHQiOjAuMCwiTGluZVR5cGUiOjAsIlBhcmVudFN0eWxlIjp7IiRyZWYiOiI2MiJ9fSwiUGFyZW50U3R5bGUiOnsiJHJlZiI6IjU5In19LCJUaXRsZVN0eWxlIjp7IiRpZCI6IjE3MSIsIkZvbnRTZXR0aW5ncyI6eyIkaWQiOiIxNzIiLCJGb250U2l6ZSI6MTIsIkZvbnROYW1lIjoiQ2VudHVyeSBHb3RoaWMiLCJJc0JvbGQiOnRydWUsIklzSXRhbGljIjpmYWxzZSwiSXNVbmRlcmxpbmVkIjpmYWxzZSwiUGFyZW50U3R5bGUiOnsiJHJlZiI6IjY2In19LCJBdXRvU2l6ZSI6MCwiRm9yZWdyb3VuZCI6eyIkaWQiOiIxNzMiLCJDb2xvciI6eyIkaWQiOiIxNzQ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zUiLCJMaW5lQ29sb3IiOm51bGwsIkxpbmVXZWlnaHQiOjAuMCwiTGluZVR5cGUiOjAsIlBhcmVudFN0eWxlIjpudWxsfSwiUGFyZW50U3R5bGUiOnsiJHJlZiI6IjY1In19LCJEYXRlU3R5bGUiOnsiJGlkIjoiMTc2IiwiRm9udFNldHRpbmdzIjp7IiRpZCI6IjE3NyIsIkZvbnRTaXplIjo5LCJGb250TmFtZSI6IkNlbnR1cnkgR290aGljIiwiSXNCb2xkIjpmYWxzZSwiSXNJdGFsaWMiOmZhbHNlLCJJc1VuZGVybGluZWQiOmZhbHNlLCJQYXJlbnRTdHlsZSI6eyIkcmVmIjoiNzMifX0sIkF1dG9TaXplIjowLCJGb3JlZ3JvdW5kIjp7IiRpZCI6IjE3OCIsIkNvbG9yIjp7IiRpZCI6IjE3OSIsIkEiOjI1NSwiUiI6MTc4LCJHIjozOCwiQiI6MH1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xODA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SWQiOiI2M2RhNjEyMy1mYjQzLTQxOWEtYTg1ZS1iODNkZjBjOTc5ZjYiLCJJbXBvcnRJZCI6bnVsbCwiVGl0bGUiOiJNaWxlc3RvbmUgMyIsIk5vdGUiOm51bGwsIkh5cGVybGluayI6bnVsbCwiSXNDaGFuZ2VkIjpmYWxzZSwiSXNOZXciOnRydWV9LHsiJGlkIjoiMTgxIiwiRGF0ZSI6IjIwMTgtMDItMTVUMjM6NTk6NTkuOTk5WiIsIlN0eWxlIjp7IiRpZCI6IjE4MiIsIlNoYXBlIjoyLCJDb25uZWN0b3JNYXJnaW4iOnsiJHJlZiI6IjU0In0sIkNvbm5lY3RvclN0eWxlIjp7IiRpZCI6IjE4MyIsIkxpbmVDb2xvciI6eyIkcmVmIjoiNTYifSwiTGluZVdlaWdodCI6MS4wLCJMaW5lVHlwZSI6MCwiUGFyZW50U3R5bGUiOnsiJHJlZiI6IjU1In19LCJJc0JlbG93VGltZWJhbmQiOmZhbHNlLCJIaWRlRGF0ZSI6ZmFsc2UsIlNoYXBlU2l6ZSI6MSwiU3BhY2luZyI6MC4wLCJQYWRkaW5nIjp7IiRpZCI6IjE4NCIsIlRvcCI6MCwiTGVmdCI6MCwiUmlnaHQiOjAsIkJvdHRvbSI6MH0sIlNoYXBlU3R5bGUiOnsiJGlkIjoiMTg1IiwiTWFyZ2luIjp7IiRyZWYiOiI2MCJ9LCJQYWRkaW5nIjp7IiRyZWYiOiI2MSJ9LCJCYWNrZ3JvdW5kIjp7IiRpZCI6IjE4NiIsIkNvbG9yIjp7IiRpZCI6IjE4NyIsIkEiOjI1NSwiUiI6MTQ2LCJHIjoyMDgsIkIiOjgwfX0sIklzVmlzaWJsZSI6dHJ1ZSwiV2lkdGgiOjEzLjAsIkhlaWdodCI6MTMuMCwiQm9yZGVyU3R5bGUiOnsiJGlkIjoiMTg4IiwiTGluZUNvbG9yIjp7IiRyZWYiOiI2MyJ9LCJMaW5lV2VpZ2h0IjowLjAsIkxpbmVUeXBlIjowLCJQYXJlbnRTdHlsZSI6eyIkcmVmIjoiNjIifX0sIlBhcmVudFN0eWxlIjp7IiRyZWYiOiI1OSJ9fSwiVGl0bGVTdHlsZSI6eyIkaWQiOiIxODkiLCJGb250U2V0dGluZ3MiOnsiJGlkIjoiMTkwIiwiRm9udFNpemUiOjEyLCJGb250TmFtZSI6IkNlbnR1cnkgR290aGljIiwiSXNCb2xkIjp0cnVlLCJJc0l0YWxpYyI6ZmFsc2UsIklzVW5kZXJsaW5lZCI6dHJ1ZSwiUGFyZW50U3R5bGUiOnsiJHJlZiI6IjY2In19LCJBdXRvU2l6ZSI6MiwiRm9yZWdyb3VuZCI6eyIkaWQiOiIxOTEiLCJDb2xvciI6eyIkaWQiOiIxOTIiLCJBIjoyNTUsIlIiOjY4LCJHIjo4NCwiQiI6MTA2fX0sIk1heFdpZHRoIjo2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OTMiLCJMaW5lQ29sb3IiOm51bGwsIkxpbmVXZWlnaHQiOjAuMCwiTGluZVR5cGUiOjAsIlBhcmVudFN0eWxlIjpudWxsfSwiUGFyZW50U3R5bGUiOnsiJHJlZiI6IjY1In19LCJEYXRlU3R5bGUiOnsiJGlkIjoiMTk0IiwiRm9udFNldHRpbmdzIjp7IiRpZCI6IjE5NSIsIkZvbnRTaXplIjo5LCJGb250TmFtZSI6IkNlbnR1cnkgR290aGljIiwiSXNCb2xkIjp0cnVlLCJJc0l0YWxpYyI6ZmFsc2UsIklzVW5kZXJsaW5lZCI6ZmFsc2UsIlBhcmVudFN0eWxlIjp7IiRyZWYiOiI3MyJ9fSwiQXV0b1NpemUiOjAsIkZvcmVncm91bmQiOnsiJGlkIjoiMTk2IiwiQ29sb3IiOnsiJGlkIjoiMTk3IiwiQSI6MjU1LCJSIjowLCJHIjowLCJCIjowfX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k4IiwiTGluZUNvbG9yIjpudWxsLCJMaW5lV2VpZ2h0IjowLjAsIkxpbmVUeXBlIjowLCJQYXJlbnRTdHlsZSI6bnVsbH0sIlBhcmVudFN0eWxlIjp7IiRyZWYiOiI3MiJ9fSwiRGF0ZUZvcm1hdCI6eyIkcmVmIjoiNzkifSwiSXNWaXNpYmxlIjp0cnVlLCJQYXJlbnRTdHlsZSI6eyIkcmVmIjoiNTMifX0sIlBvc2l0aW9uIjp7IlJhdGlvIjowLjA4NTU0ODg1Mjk5MTE3NDc2MiwiSXNDdXN0b20iOnRydWV9LCJJZCI6ImRiYjUwZjU2LTMzYmYtNDQzZi05MjRhLTliMmE2YzE5NGJmOSIsIkltcG9ydElkIjpudWxsLCJUaXRsZSI6Ik1pbGVzdG9uZSA0IiwiTm90ZSI6bnVsbCwiSHlwZXJsaW5rIjpudWxsLCJJc0NoYW5nZWQiOmZhbHNlLCJJc05ldyI6dHJ1ZX0seyIkaWQiOiIxOTkiLCJEYXRlIjoiMjAxOC0wMi0yOFQyMzo1OTo1OS45OTlaIiwiU3R5bGUiOnsiJGlkIjoiMjAwIiwiU2hhcGUiOjExLCJDb25uZWN0b3JNYXJnaW4iOnsiJHJlZiI6IjU0In0sIkNvbm5lY3RvclN0eWxlIjp7IiRpZCI6IjIwMSIsIkxpbmVDb2xvciI6eyIkaWQiOiIyMDIiLCIkdHlwZSI6Ik5MUkUuQ29tbW9uLkRvbS5Tb2xpZENvbG9yQnJ1c2gsIE5MUkUuQ29tbW9uIiwiQ29sb3IiOnsiJGlkIjoiMjAzIiwiQSI6MjU1LCJSIjoxNDYsIkciOjIwOCwiQiI6ODB9fSwiTGluZVdlaWdodCI6MS4wLCJMaW5lVHlwZSI6MCwiUGFyZW50U3R5bGUiOnsiJHJlZiI6IjU1In19LCJJc0JlbG93VGltZWJhbmQiOnRydWUsIkhpZGVEYXRlIjpmYWxzZSwiU2hhcGVTaXplIjoxLCJTcGFjaW5nIjowLjAsIlBhZGRpbmciOnsiJGlkIjoiMjA0IiwiVG9wIjowLCJMZWZ0IjowLCJSaWdodCI6MCwiQm90dG9tIjowfSwiU2hhcGVTdHlsZSI6eyIkaWQiOiIyMDUiLCJNYXJnaW4iOnsiJHJlZiI6IjYwIn0sIlBhZGRpbmciOnsiJHJlZiI6IjYxIn0sIkJhY2tncm91bmQiOnsiJGlkIjoiMjA2IiwiQ29sb3IiOnsiJGlkIjoiMjA3IiwiQSI6MjU1LCJSIjoxNDYsIkciOjIwOCwiQiI6ODB9fSwiSXNWaXNpYmxlIjp0cnVlLCJXaWR0aCI6MTguMCwiSGVpZ2h0IjoyMC4wLCJCb3JkZXJTdHlsZSI6eyIkaWQiOiIyMDgiLCJMaW5lQ29sb3IiOnsiJHJlZiI6IjYzIn0sIkxpbmVXZWlnaHQiOjAuMCwiTGluZVR5cGUiOjAsIlBhcmVudFN0eWxlIjp7IiRyZWYiOiI2MiJ9fSwiUGFyZW50U3R5bGUiOnsiJHJlZiI6IjU5In19LCJUaXRsZVN0eWxlIjp7IiRpZCI6IjIwOSIsIkZvbnRTZXR0aW5ncyI6eyIkaWQiOiIyMTAiLCJGb250U2l6ZSI6MTIsIkZvbnROYW1lIjoiQ2VudHVyeSBHb3RoaWMiLCJJc0JvbGQiOnRydWUsIklzSXRhbGljIjpmYWxzZSwiSXNVbmRlcmxpbmVkIjpmYWxzZSwiUGFyZW50U3R5bGUiOnsiJHJlZiI6IjY2In19LCJBdXRvU2l6ZSI6MCwiRm9yZWdyb3VuZCI6eyIkaWQiOiIyMTEiLCJDb2xvciI6eyIkaWQiOiIyMTI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MTMiLCJMaW5lQ29sb3IiOm51bGwsIkxpbmVXZWlnaHQiOjAuMCwiTGluZVR5cGUiOjAsIlBhcmVudFN0eWxlIjpudWxsfSwiUGFyZW50U3R5bGUiOnsiJHJlZiI6IjY1In19LCJEYXRlU3R5bGUiOnsiJGlkIjoiMjE0IiwiRm9udFNldHRpbmdzIjp7IiRpZCI6IjIxNSIsIkZvbnRTaXplIjoxMCwiRm9udE5hbWUiOiJDZW50dXJ5IEdvdGhpYy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T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SWQiOiJkODZlMTUyYS0yNzkwLTQ1ODgtYWE2Mi05NDc3OWUxZGZiZTkiLCJJbXBvcnRJZCI6bnVsbCwiVGl0bGUiOiJNaWxlc3RvbmUgNSIsIk5vdGUiOm51bGwsIkh5cGVybGluayI6bnVsbCwiSXNDaGFuZ2VkIjpmYWxzZSwiSXNOZXciOnRydWV9XSwiVGFza3MiOlt7IiRpZCI6IjIxNyIsIkdyb3VwTmFtZSI6bnVsbCwiU3RhcnREYXRlIjoiMjAxNy0wNi0yNVQwMDowMDowMFoiLCJFbmREYXRlIjoiMjAxNy0wNy0yMVQyMzo1OTo1OS45OTlaIiwiUGVyY2VudGFnZUNvbXBsZXRlIjpudWxsLCJTdHlsZSI6eyIkaWQiOiIyMTgiLCJTaGFwZSI6MSwiU2hhcGVUaGlja25lc3MiOjEsIkR1cmF0aW9uRm9ybWF0IjowLCJJbmNsdWRlTm9uV29ya2luZ0RheXNJbkR1cmF0aW9uIjp0cnVlLCJQZXJjZW50YWdlQ29tcGxldGVTdHlsZSI6eyIkaWQiOiIyMTkiLCJGb250U2V0dGluZ3MiOnsiJGlkIjoiMjIw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IxIiwiTGluZUNvbG9yIjpudWxsLCJMaW5lV2VpZ2h0IjowLjAsIkxpbmVUeXBlIjowLCJQYXJlbnRTdHlsZSI6bnVsbH0sIlBhcmVudFN0eWxlIjp7IiRyZWYiOiI4MSJ9fSwiRHVyYXRpb25TdHlsZSI6eyIkaWQiOiIyMjIiLCJGb250U2V0dGluZ3MiOnsiJGlkIjoiMjIzIiwiRm9udFNpemUiOjksIkZvbnROYW1lIjoiQ2FsaWJyaSIsIklzQm9sZCI6ZmFsc2UsIklzSXRhbGljIjpmYWxzZSwiSXNVbmRlcmxpbmVkIjpmYWxzZSwiUGFyZW50U3R5bGUiOnsiJHJlZiI6Ijg5In19LCJBdXRvU2l6ZSI6MCwiRm9yZWdyb3VuZCI6eyIkaWQiOiIyMjQiLCJDb2xvciI6eyIkaWQiOiIyMjU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MjYiLCJMaW5lQ29sb3IiOm51bGwsIkxpbmVXZWlnaHQiOjAuMCwiTGluZVR5cGUiOjAsIlBhcmVudFN0eWxlIjpudWxsfSwiUGFyZW50U3R5bGUiOnsiJHJlZiI6Ijg4In19LCJIb3Jpem9udGFsQ29ubmVjdG9yU3R5bGUiOnsiJGlkIjoiMjI3IiwiTGluZUNvbG9yIjp7IiRyZWYiOiI5NiJ9LCJMaW5lV2VpZ2h0IjoxLjAsIkxpbmVUeXBlIjowLCJQYXJlbnRTdHlsZSI6eyIkcmVmIjoiOTUifX0sIlZlcnRpY2FsQ29ubmVjdG9yU3R5bGUiOnsiJGlkIjoiMjI4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yMjkiLCJNYXJnaW4iOnsiJHJlZiI6IjEwMiJ9LCJQYWRkaW5nIjp7IiRpZCI6IjIzMCIsIlRvcCI6MCwiTGVmdCI6MSwiUmlnaHQiOjAsIkJvdHRvbSI6MX0sIkJhY2tncm91bmQiOnsiJGlkIjoiMjMxIiwiQ29sb3IiOnsiJGlkIjoiMjMyIiwiQSI6MjU1LCJSIjo2OCwiRyI6ODQsIkIiOjEwNn19LCJJc1Zpc2libGUiOnRydWUsIldpZHRoIjowLjAsIkhlaWdodCI6MTYuMCwiQm9yZGVyU3R5bGUiOnsiJGlkIjoiMjMzIiwiTGluZUNvbG9yIjp7IiRpZCI6IjIzNCIsIiR0eXBlIjoiTkxSRS5Db21tb24uRG9tLlNvbGlkQ29sb3JCcnVzaCwgTkxSRS5Db21tb24iLCJDb2xvciI6eyIkaWQiOiIyMzUiLCJBIjoyNTUsIlIiOjI1NSwiRyI6MCwiQiI6MH19LCJMaW5lV2VpZ2h0IjowLjAsIkxpbmVUeXBlIjowLCJQYXJlbnRTdHlsZSI6bnVsbH0sIlBhcmVudFN0eWxlIjp7IiRyZWYiOiIxMDEifX0sIlRpdGxlU3R5bGUiOnsiJGlkIjoiMjM2IiwiRm9udFNldHRpbmdzIjp7IiRpZCI6IjIzNyIsIkZvbnRTaXplIjoxMCwiRm9udE5hbWUiOiJDZW50dXJ5IEdvdGhpYyIsIklzQm9sZCI6ZmFsc2UsIklzSXRhbGljIjpmYWxzZSwiSXNVbmRlcmxpbmVkIjpmYWxzZSwiUGFyZW50U3R5bGUiOnsiJHJlZiI6IjEwOCJ9fSwiQXV0b1NpemUiOjAsIkZvcmVncm91bmQiOnsiJHJlZiI6IjEwOSJ9LCJNYXhXaWR0aCI6NTYuNj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zgiLCJMaW5lQ29sb3IiOm51bGwsIkxpbmVXZWlnaHQiOjAuMCwiTGluZVR5cGUiOjAsIlBhcmVudFN0eWxlIjpudWxsfSwiUGFyZW50U3R5bGUiOnsiJHJlZiI6IjEwNyJ9fSwiRGF0ZVN0eWxlIjp7IiRpZCI6IjIzOSIsIkZvbnRTZXR0aW5ncyI6eyIkaWQiOiIyNDAiLCJGb250U2l6ZSI6OSwiRm9udE5hbWUiOiJDZW50dXJ5IEdvdGhpYyIsIklzQm9sZCI6ZmFsc2UsIklzSXRhbGljIjpmYWxzZSwiSXNVbmRlcmxpbmVkIjpmYWxzZSwiUGFyZW50U3R5bGUiOnsiJHJlZiI6IjExNSJ9fSwiQXV0b1NpemUiOjAsIkZvcmVncm91bmQiOnsiJGlkIjoiMjQxIiwiQ29sb3IiOnsiJGlkIjoiMjQy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yNDMiLCJMaW5lQ29sb3IiOm51bGwsIkxpbmVXZWlnaHQiOjAuMCwiTGluZVR5cGUiOjAsIlBhcmVudFN0eWxlIjpudWxsfSwiUGFyZW50U3R5bGUiOnsiJHJlZiI6IjExNCJ9fSwiRGF0ZUZvcm1hdCI6eyIkaWQiOiIyNDQiLCJGb3JtYXRTdHJpbmciOiJNL2QiLCJTZXBhcmF0b3IiOiIvIiwiVXNlSW50ZXJuYXRpb25hbERhdGVGb3JtYXQiOmZhbHNlfSwiSXNWaXNpYmxlIjp0cnVlLCJQYXJlbnRTdHlsZSI6eyIkcmVmIjoiODAifX0sIkluZGV4IjoxLCJJZCI6ImYzYzc3MGQ4LWE2YTItNDIzOC1hNTdiLTM3M2VmOTk4NDU1MCIsIkltcG9ydElkIjpudWxsLCJUaXRsZSI6IlRhc2sgMSBIZXJlIiwiTm90ZSI6bnVsbCwiSHlwZXJsaW5rIjpudWxsLCJJc0NoYW5nZWQiOmZhbHNlLCJJc05ldyI6dHJ1ZX0seyIkaWQiOiIyNDUiLCJHcm91cE5hbWUiOm51bGwsIlN0YXJ0RGF0ZSI6IjIwMTctMDctMDVUMDA6MDA6MDBaIiwiRW5kRGF0ZSI6IjIwMTctMDgtMDhUMjM6NTk6NTkuOTk5WiIsIlBlcmNlbnRhZ2VDb21wbGV0ZSI6bnVsbCwiU3R5bGUiOnsiJGlkIjoiMjQ2IiwiU2hhcGUiOjEsIlNoYXBlVGhpY2tuZXNzIjoxLCJEdXJhdGlvbkZvcm1hdCI6MCwiSW5jbHVkZU5vbldvcmtpbmdEYXlzSW5EdXJhdGlvbiI6dHJ1ZSwiUGVyY2VudGFnZUNvbXBsZXRlU3R5bGUiOnsiJGlkIjoiMjQ3IiwiRm9udFNldHRpbmdzIjp7IiRpZCI6IjI0OC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0OSIsIkxpbmVDb2xvciI6bnVsbCwiTGluZVdlaWdodCI6MC4wLCJMaW5lVHlwZSI6MCwiUGFyZW50U3R5bGUiOm51bGx9LCJQYXJlbnRTdHlsZSI6eyIkcmVmIjoiODEifX0sIkR1cmF0aW9uU3R5bGUiOnsiJGlkIjoiMjUwIiwiRm9udFNldHRpbmdzIjp7IiRpZCI6IjI1MSIsIkZvbnRTaXplIjo5LCJGb250TmFtZSI6IkNhbGlicmkiLCJJc0JvbGQiOmZhbHNlLCJJc0l0YWxpYyI6ZmFsc2UsIklzVW5kZXJsaW5lZCI6ZmFsc2UsIlBhcmVudFN0eWxlIjp7IiRyZWYiOiI4OSJ9fSwiQXV0b1NpemUiOjAsIkZvcmVncm91bmQiOnsiJGlkIjoiMjUyIiwiQ29sb3IiOnsiJGlkIjoiMjUzIiwiQSI6MjU1LCJSIjoyMzgsIkciOjIzNiwiQiI6MjI1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U0IiwiTGluZUNvbG9yIjpudWxsLCJMaW5lV2VpZ2h0IjowLjAsIkxpbmVUeXBlIjowLCJQYXJlbnRTdHlsZSI6bnVsbH0sIlBhcmVudFN0eWxlIjp7IiRyZWYiOiI4OCJ9fSwiSG9yaXpvbnRhbENvbm5lY3RvclN0eWxlIjp7IiRpZCI6IjI1NSIsIkxpbmVDb2xvciI6eyIkcmVmIjoiOTYifSwiTGluZVdlaWdodCI6MS4wLCJMaW5lVHlwZSI6MCwiUGFyZW50U3R5bGUiOnsiJHJlZiI6Ijk1In19LCJWZXJ0aWNhbENvbm5lY3RvclN0eWxlIjp7IiRpZCI6IjI1NiIsIkxpbmVDb2xvciI6eyIkcmVmIjoiOTkifSwiTGluZVdlaWdodCI6MS4wLCJMaW5lVHlwZSI6MCwiUGFyZW50U3R5bGUiOnsiJHJlZiI6Ijk4In1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jU3IiwiTWFyZ2luIjp7IiRyZWYiOiIxMDIifSwiUGFkZGluZyI6eyIkaWQiOiIyNTgiLCJUb3AiOjAsIkxlZnQiOjEsIlJpZ2h0IjowLCJCb3R0b20iOjF9LCJCYWNrZ3JvdW5kIjp7IiRpZCI6IjI1OSIsIkNvbG9yIjp7IiRpZCI6IjI2MCIsIkEiOjI1NSwiUiI6MTEyLCJHIjoxNzMsIkIiOjcxfX0sIklzVmlzaWJsZSI6dHJ1ZSwiV2lkdGgiOjAuMCwiSGVpZ2h0IjoxNi4wLCJCb3JkZXJTdHlsZSI6eyIkaWQiOiIyNjEiLCJMaW5lQ29sb3IiOnsiJGlkIjoiMjYyIiwiJHR5cGUiOiJOTFJFLkNvbW1vbi5Eb20uU29saWRDb2xvckJydXNoLCBOTFJFLkNvbW1vbiIsIkNvbG9yIjp7IiRpZCI6IjI2MyIsIkEiOjI1NSwiUiI6MjU1LCJHIjowLCJCIjowfX0sIkxpbmVXZWlnaHQiOjAuMCwiTGluZVR5cGUiOjAsIlBhcmVudFN0eWxlIjpudWxsfSwiUGFyZW50U3R5bGUiOnsiJHJlZiI6IjEwMSJ9fSwiVGl0bGVTdHlsZSI6eyIkaWQiOiIyNjQiLCJGb250U2V0dGluZ3MiOnsiJGlkIjoiMjY1IiwiRm9udFNpemUiOjEwLCJGb250TmFtZSI6IkNlbnR1cnkgR290aGljIiwiSXNCb2xkIjpmYWxzZSwiSXNJdGFsaWMiOmZhbHNlLCJJc1VuZGVybGluZWQiOmZhbHNlLCJQYXJlbnRTdHlsZSI6eyIkcmVmIjoiMTA4In19LCJBdXRvU2l6ZSI6MCwiRm9yZWdyb3VuZCI6eyIkcmVmIjoiMTA5In0sIk1heFdpZHRoIjo1OS4zNz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2NiIsIkxpbmVDb2xvciI6bnVsbCwiTGluZVdlaWdodCI6MC4wLCJMaW5lVHlwZSI6MCwiUGFyZW50U3R5bGUiOm51bGx9LCJQYXJlbnRTdHlsZSI6eyIkcmVmIjoiMTA3In19LCJEYXRlU3R5bGUiOnsiJGlkIjoiMjY3IiwiRm9udFNldHRpbmdzIjp7IiRpZCI6IjI2OCIsIkZvbnRTaXplIjo5LCJGb250TmFtZSI6IkNlbnR1cnkgR290aGljIiwiSXNCb2xkIjpmYWxzZSwiSXNJdGFsaWMiOmZhbHNlLCJJc1VuZGVybGluZWQiOmZhbHNlLCJQYXJlbnRTdHlsZSI6eyIkcmVmIjoiMTE1In19LCJBdXRvU2l6ZSI6MCwiRm9yZWdyb3VuZCI6eyIkaWQiOiIyNjkiLCJDb2xvciI6eyIkaWQiOiIyNzA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I3MSIsIkxpbmVDb2xvciI6bnVsbCwiTGluZVdlaWdodCI6MC4wLCJMaW5lVHlwZSI6MCwiUGFyZW50U3R5bGUiOm51bGx9LCJQYXJlbnRTdHlsZSI6eyIkcmVmIjoiMTE0In19LCJEYXRlRm9ybWF0Ijp7IiRpZCI6IjI3MiIsIkZvcm1hdFN0cmluZyI6Ik0vZCIsIlNlcGFyYXRvciI6Ii8iLCJVc2VJbnRlcm5hdGlvbmFsRGF0ZUZvcm1hdCI6ZmFsc2V9LCJJc1Zpc2libGUiOnRydWUsIlBhcmVudFN0eWxlIjp7IiRyZWYiOiI4MCJ9fSwiSW5kZXgiOjIsIklkIjoiYzNkNjg1ZDUtYWU4NS00ZmIxLTg1OTItNWU1MjdlNTM0ZjI4IiwiSW1wb3J0SWQiOm51bGwsIlRpdGxlIjoiVGFzayAyIEhlcmUgIiwiTm90ZSI6bnVsbCwiSHlwZXJsaW5rIjpudWxsLCJJc0NoYW5nZWQiOmZhbHNlLCJJc05ldyI6dHJ1ZX0seyIkaWQiOiIyNzMiLCJHcm91cE5hbWUiOm51bGwsIlN0YXJ0RGF0ZSI6IjIwMTctMDctMzBUMDA6MDA6MDBaIiwiRW5kRGF0ZSI6IjIwMTctMDktMTJUMjM6NTk6NTkuOTk5WiIsIlBlcmNlbnRhZ2VDb21wbGV0ZSI6bnVsbCwiU3R5bGUiOnsiJGlkIjoiMjc0IiwiU2hhcGUiOjEsIlNoYXBlVGhpY2tuZXNzIjoxLCJEdXJhdGlvbkZvcm1hdCI6MCwiSW5jbHVkZU5vbldvcmtpbmdEYXlzSW5EdXJhdGlvbiI6dHJ1ZSwiUGVyY2VudGFnZUNvbXBsZXRlU3R5bGUiOnsiJGlkIjoiMjc1IiwiRm9udFNldHRpbmdzIjp7IiRpZCI6IjI3Ni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3NyIsIkxpbmVDb2xvciI6bnVsbCwiTGluZVdlaWdodCI6MC4wLCJMaW5lVHlwZSI6MCwiUGFyZW50U3R5bGUiOm51bGx9LCJQYXJlbnRTdHlsZSI6eyIkcmVmIjoiODEifX0sIkR1cmF0aW9uU3R5bGUiOnsiJGlkIjoiMjc4IiwiRm9udFNldHRpbmdzIjp7IiRpZCI6IjI3OSIsIkZvbnRTaXplIjo5LCJGb250TmFtZSI6IkNhbGlicmkiLCJJc0JvbGQiOmZhbHNlLCJJc0l0YWxpYyI6ZmFsc2UsIklzVW5kZXJsaW5lZCI6ZmFsc2UsIlBhcmVudFN0eWxlIjp7IiRyZWYiOiI4OSJ9fSwiQXV0b1NpemUiOjAsIkZvcmVncm91bmQiOnsiJGlkIjoiMjgwIiwiQ29sb3IiOnsiJGlkIjoiMjgxIiwiQSI6MjU1LCJSIjoyMzgsIkciOjIzNiwiQiI6MjI1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gyIiwiTGluZUNvbG9yIjpudWxsLCJMaW5lV2VpZ2h0IjowLjAsIkxpbmVUeXBlIjowLCJQYXJlbnRTdHlsZSI6bnVsbH0sIlBhcmVudFN0eWxlIjp7IiRyZWYiOiI4OCJ9fSwiSG9yaXpvbnRhbENvbm5lY3RvclN0eWxlIjp7IiRpZCI6IjI4MyIsIkxpbmVDb2xvciI6eyIkcmVmIjoiOTYifSwiTGluZVdlaWdodCI6MS4wLCJMaW5lVHlwZSI6MCwiUGFyZW50U3R5bGUiOnsiJHJlZiI6Ijk1In19LCJWZXJ0aWNhbENvbm5lY3RvclN0eWxlIjp7IiRpZCI6IjI4NCIsIkxpbmVDb2xvciI6eyIkcmVmIjoiOTkifSwiTGluZVdlaWdodCI6MS4wLCJMaW5lVHlwZSI6MCwiUGFyZW50U3R5bGUiOnsiJHJlZiI6Ijk4In1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jg1IiwiTWFyZ2luIjp7IiRyZWYiOiIxMDIifSwiUGFkZGluZyI6eyIkaWQiOiIyODYiLCJUb3AiOjAsIkxlZnQiOjEsIlJpZ2h0IjowLCJCb3R0b20iOjF9LCJCYWNrZ3JvdW5kIjp7IiRpZCI6IjI4NyIsIkNvbG9yIjp7IiRpZCI6IjI4OCIsIkEiOjI1NSwiUiI6NjgsIkciOjg0LCJCIjoxMDZ9fSwiSXNWaXNpYmxlIjp0cnVlLCJXaWR0aCI6MC4wLCJIZWlnaHQiOjE2LjAsIkJvcmRlclN0eWxlIjp7IiRpZCI6IjI4OSIsIkxpbmVDb2xvciI6eyIkaWQiOiIyOTAiLCIkdHlwZSI6Ik5MUkUuQ29tbW9uLkRvbS5Tb2xpZENvbG9yQnJ1c2gsIE5MUkUuQ29tbW9uIiwiQ29sb3IiOnsiJGlkIjoiMjkxIiwiQSI6MjU1LCJSIjoyNTUsIkciOjAsIkIiOjB9fSwiTGluZVdlaWdodCI6MC4wLCJMaW5lVHlwZSI6MCwiUGFyZW50U3R5bGUiOm51bGx9LCJQYXJlbnRTdHlsZSI6eyIkcmVmIjoiMTAxIn19LCJUaXRsZVN0eWxlIjp7IiRpZCI6IjI5MiIsIkZvbnRTZXR0aW5ncyI6eyIkaWQiOiIyOTMiLCJGb250U2l6ZSI6MTAsIkZvbnROYW1lIjoiQ2VudHVyeSBHb3RoaWMiLCJJc0JvbGQiOmZhbHNlLCJJc0l0YWxpYyI6ZmFsc2UsIklzVW5kZXJsaW5lZCI6ZmFsc2UsIlBhcmVudFN0eWxlIjp7IiRyZWYiOiIxMDgifX0sIkF1dG9TaXplIjowLCJGb3JlZ3JvdW5kIjp7IiRyZWYiOiIxMDkifSwiTWF4V2lkdGgiOjU5LjM3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jk0IiwiTGluZUNvbG9yIjpudWxsLCJMaW5lV2VpZ2h0IjowLjAsIkxpbmVUeXBlIjowLCJQYXJlbnRTdHlsZSI6bnVsbH0sIlBhcmVudFN0eWxlIjp7IiRyZWYiOiIxMDcifX0sIkRhdGVTdHlsZSI6eyIkaWQiOiIyOTUiLCJGb250U2V0dGluZ3MiOnsiJGlkIjoiMjk2IiwiRm9udFNpemUiOjksIkZvbnROYW1lIjoiQ2VudHVyeSBHb3RoaWMiLCJJc0JvbGQiOmZhbHNlLCJJc0l0YWxpYyI6ZmFsc2UsIklzVW5kZXJsaW5lZCI6ZmFsc2UsIlBhcmVudFN0eWxlIjp7IiRyZWYiOiIxMTUifX0sIkF1dG9TaXplIjowLCJGb3JlZ3JvdW5kIjp7IiRpZCI6IjI5NyIsIkNvbG9yIjp7IiRpZCI6IjI5OC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k5IiwiTGluZUNvbG9yIjpudWxsLCJMaW5lV2VpZ2h0IjowLjAsIkxpbmVUeXBlIjowLCJQYXJlbnRTdHlsZSI6bnVsbH0sIlBhcmVudFN0eWxlIjp7IiRyZWYiOiIxMTQifX0sIkRhdGVGb3JtYXQiOnsiJGlkIjoiMzAwIiwiRm9ybWF0U3RyaW5nIjoiTS9kIiwiU2VwYXJhdG9yIjoiLyIsIlVzZUludGVybmF0aW9uYWxEYXRlRm9ybWF0IjpmYWxzZX0sIklzVmlzaWJsZSI6dHJ1ZSwiUGFyZW50U3R5bGUiOnsiJHJlZiI6IjgwIn19LCJJbmRleCI6MywiSWQiOiJhNTIxNzgzYy1mMzA4LTQzMTMtYWY3Ni0wY2Q5YzI5MjNlM2MiLCJJbXBvcnRJZCI6bnVsbCwiVGl0bGUiOiJUYXNrIDMgSGVyZSAiLCJOb3RlIjpudWxsLCJIeXBlcmxpbmsiOm51bGwsIklzQ2hhbmdlZCI6ZmFsc2UsIklzTmV3Ijp0cnVlfSx7IiRpZCI6IjMwMSIsIkdyb3VwTmFtZSI6bnVsbCwiU3RhcnREYXRlIjoiMjAxNy0wOC0yMFQwMDowMDowMFoiLCJFbmREYXRlIjoiMjAxNy0xMC0wNVQyMzo1OTo1OS45OTlaIiwiUGVyY2VudGFnZUNvbXBsZXRlIjpudWxsLCJTdHlsZSI6eyIkaWQiOiIzMDIiLCJTaGFwZSI6MSwiU2hhcGVUaGlja25lc3MiOjEsIkR1cmF0aW9uRm9ybWF0IjowLCJJbmNsdWRlTm9uV29ya2luZ0RheXNJbkR1cmF0aW9uIjp0cnVlLCJQZXJjZW50YWdlQ29tcGxldGVTdHlsZSI6eyIkaWQiOiIzMDMiLCJGb250U2V0dGluZ3MiOnsiJGlkIjoiMzA0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A1IiwiTGluZUNvbG9yIjpudWxsLCJMaW5lV2VpZ2h0IjowLjAsIkxpbmVUeXBlIjowLCJQYXJlbnRTdHlsZSI6bnVsbH0sIlBhcmVudFN0eWxlIjp7IiRyZWYiOiI4MSJ9fSwiRHVyYXRpb25TdHlsZSI6eyIkaWQiOiIzMDYiLCJGb250U2V0dGluZ3MiOnsiJGlkIjoiMzA3IiwiRm9udFNpemUiOjksIkZvbnROYW1lIjoiQ2FsaWJyaSIsIklzQm9sZCI6ZmFsc2UsIklzSXRhbGljIjpmYWxzZSwiSXNVbmRlcmxpbmVkIjpmYWxzZSwiUGFyZW50U3R5bGUiOnsiJHJlZiI6Ijg5In19LCJBdXRvU2l6ZSI6MCwiRm9yZWdyb3VuZCI6eyIkaWQiOiIzMDgiLCJDb2xvciI6eyIkaWQiOiIzMDk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MTAiLCJMaW5lQ29sb3IiOm51bGwsIkxpbmVXZWlnaHQiOjAuMCwiTGluZVR5cGUiOjAsIlBhcmVudFN0eWxlIjpudWxsfSwiUGFyZW50U3R5bGUiOnsiJHJlZiI6Ijg4In19LCJIb3Jpem9udGFsQ29ubmVjdG9yU3R5bGUiOnsiJGlkIjoiMzExIiwiTGluZUNvbG9yIjp7IiRyZWYiOiI5NiJ9LCJMaW5lV2VpZ2h0IjoxLjAsIkxpbmVUeXBlIjowLCJQYXJlbnRTdHlsZSI6eyIkcmVmIjoiOTUifX0sIlZlcnRpY2FsQ29ubmVjdG9yU3R5bGUiOnsiJGlkIjoiMzEy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zMTMiLCJNYXJnaW4iOnsiJHJlZiI6IjEwMiJ9LCJQYWRkaW5nIjp7IiRpZCI6IjMxNCIsIlRvcCI6MCwiTGVmdCI6MSwiUmlnaHQiOjAsIkJvdHRvbSI6MX0sIkJhY2tncm91bmQiOnsiJGlkIjoiMzE1IiwiQ29sb3IiOnsiJGlkIjoiMzE2IiwiQSI6MjU1LCJSIjoxMTIsIkciOjE3MywiQiI6NzF9fSwiSXNWaXNpYmxlIjp0cnVlLCJXaWR0aCI6MC4wLCJIZWlnaHQiOjE2LjAsIkJvcmRlclN0eWxlIjp7IiRpZCI6IjMxNyIsIkxpbmVDb2xvciI6eyIkaWQiOiIzMTgiLCIkdHlwZSI6Ik5MUkUuQ29tbW9uLkRvbS5Tb2xpZENvbG9yQnJ1c2gsIE5MUkUuQ29tbW9uIiwiQ29sb3IiOnsiJGlkIjoiMzE5IiwiQSI6MjU1LCJSIjoyNTUsIkciOjAsIkIiOjB9fSwiTGluZVdlaWdodCI6MC4wLCJMaW5lVHlwZSI6MCwiUGFyZW50U3R5bGUiOm51bGx9LCJQYXJlbnRTdHlsZSI6eyIkcmVmIjoiMTAxIn19LCJUaXRsZVN0eWxlIjp7IiRpZCI6IjMyMCIsIkZvbnRTZXR0aW5ncyI6eyIkaWQiOiIzMjEiLCJGb250U2l6ZSI6MTAsIkZvbnROYW1lIjoiQ2VudHVyeSBHb3RoaWMiLCJJc0JvbGQiOmZhbHNlLCJJc0l0YWxpYyI6ZmFsc2UsIklzVW5kZXJsaW5lZCI6ZmFsc2UsIlBhcmVudFN0eWxlIjp7IiRyZWYiOiIxMDgifX0sIkF1dG9TaXplIjowLCJGb3JlZ3JvdW5kIjp7IiRyZWYiOiIxMDkifSwiTWF4V2lkdGgiOjU2LjY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IyIiwiTGluZUNvbG9yIjpudWxsLCJMaW5lV2VpZ2h0IjowLjAsIkxpbmVUeXBlIjowLCJQYXJlbnRTdHlsZSI6bnVsbH0sIlBhcmVudFN0eWxlIjp7IiRyZWYiOiIxMDcifX0sIkRhdGVTdHlsZSI6eyIkaWQiOiIzMjMiLCJGb250U2V0dGluZ3MiOnsiJGlkIjoiMzI0IiwiRm9udFNpemUiOjksIkZvbnROYW1lIjoiQ2VudHVyeSBHb3RoaWMiLCJJc0JvbGQiOmZhbHNlLCJJc0l0YWxpYyI6ZmFsc2UsIklzVW5kZXJsaW5lZCI6ZmFsc2UsIlBhcmVudFN0eWxlIjp7IiRyZWYiOiIxMTUifX0sIkF1dG9TaXplIjowLCJGb3JlZ3JvdW5kIjp7IiRpZCI6IjMyNSIsIkNvbG9yIjp7IiRpZCI6IjMyNi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zI3IiwiTGluZUNvbG9yIjpudWxsLCJMaW5lV2VpZ2h0IjowLjAsIkxpbmVUeXBlIjowLCJQYXJlbnRTdHlsZSI6bnVsbH0sIlBhcmVudFN0eWxlIjp7IiRyZWYiOiIxMTQifX0sIkRhdGVGb3JtYXQiOnsiJGlkIjoiMzI4IiwiRm9ybWF0U3RyaW5nIjoiTS9kIiwiU2VwYXJhdG9yIjoiLyIsIlVzZUludGVybmF0aW9uYWxEYXRlRm9ybWF0IjpmYWxzZX0sIklzVmlzaWJsZSI6dHJ1ZSwiUGFyZW50U3R5bGUiOnsiJHJlZiI6IjgwIn19LCJJbmRleCI6NCwiSWQiOiI5Y2RlNmQ1ZC0zMDdiLTRkZjctYjE0Ni00MjQ4Y2FiN2ZlZjYiLCJJbXBvcnRJZCI6bnVsbCwiVGl0bGUiOiJUYXNrIDQgSGVyZSIsIk5vdGUiOm51bGwsIkh5cGVybGluayI6bnVsbCwiSXNDaGFuZ2VkIjpmYWxzZSwiSXNOZXciOnRydWV9LHsiJGlkIjoiMzI5IiwiR3JvdXBOYW1lIjpudWxsLCJTdGFydERhdGUiOiIyMDE3LTA4LTI5VDAwOjAwOjAwWiIsIkVuZERhdGUiOiIyMDE3LTEwLTE1VDIzOjU5OjU5Ljk5OVoiLCJQZXJjZW50YWdlQ29tcGxldGUiOm51bGwsIlN0eWxlIjp7IiRpZCI6IjMzMCIsIlNoYXBlIjoxLCJTaGFwZVRoaWNrbmVzcyI6MSwiRHVyYXRpb25Gb3JtYXQiOjAsIkluY2x1ZGVOb25Xb3JraW5nRGF5c0luRHVyYXRpb24iOnRydWUsIlBlcmNlbnRhZ2VDb21wbGV0ZVN0eWxlIjp7IiRpZCI6IjMzMSIsIkZvbnRTZXR0aW5ncyI6eyIkaWQiOiIzMzI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MzMiLCJMaW5lQ29sb3IiOm51bGwsIkxpbmVXZWlnaHQiOjAuMCwiTGluZVR5cGUiOjAsIlBhcmVudFN0eWxlIjpudWxsfSwiUGFyZW50U3R5bGUiOnsiJHJlZiI6IjgxIn19LCJEdXJhdGlvblN0eWxlIjp7IiRpZCI6IjMzNCIsIkZvbnRTZXR0aW5ncyI6eyIkaWQiOiIzMzUiLCJGb250U2l6ZSI6OSwiRm9udE5hbWUiOiJDYWxpYnJpIiwiSXNCb2xkIjpmYWxzZSwiSXNJdGFsaWMiOmZhbHNlLCJJc1VuZGVybGluZWQiOmZhbHNlLCJQYXJlbnRTdHlsZSI6eyIkcmVmIjoiODkifX0sIkF1dG9TaXplIjowLCJGb3JlZ3JvdW5kIjp7IiRpZCI6IjMzNiIsIkNvbG9yIjp7IiRpZCI6IjMzNyIsIkEiOjI1NSwiUiI6MjMxLCJHIjoyMzAsIkIiOjIzMH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zOCIsIkxpbmVDb2xvciI6bnVsbCwiTGluZVdlaWdodCI6MC4wLCJMaW5lVHlwZSI6MCwiUGFyZW50U3R5bGUiOm51bGx9LCJQYXJlbnRTdHlsZSI6eyIkcmVmIjoiODgifX0sIkhvcml6b250YWxDb25uZWN0b3JTdHlsZSI6eyIkaWQiOiIzMzkiLCJMaW5lQ29sb3IiOnsiJHJlZiI6Ijk2In0sIkxpbmVXZWlnaHQiOjEuMCwiTGluZVR5cGUiOjAsIlBhcmVudFN0eWxlIjp7IiRyZWYiOiI5NSJ9fSwiVmVydGljYWxDb25uZWN0b3JTdHlsZSI6eyIkaWQiOiIzNDA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M0MSIsIk1hcmdpbiI6eyIkcmVmIjoiMTAyIn0sIlBhZGRpbmciOnsiJGlkIjoiMzQyIiwiVG9wIjowLCJMZWZ0IjoxLCJSaWdodCI6MCwiQm90dG9tIjoxfSwiQmFja2dyb3VuZCI6eyIkaWQiOiIzNDMiLCJDb2xvciI6eyIkaWQiOiIzNDQiLCJBIjoyNTUsIlIiOjY4LCJHIjo4NCwiQiI6MTA2fX0sIklzVmlzaWJsZSI6dHJ1ZSwiV2lkdGgiOjAuMCwiSGVpZ2h0IjoxNi4wLCJCb3JkZXJTdHlsZSI6eyIkaWQiOiIzNDUiLCJMaW5lQ29sb3IiOnsiJGlkIjoiMzQ2IiwiJHR5cGUiOiJOTFJFLkNvbW1vbi5Eb20uU29saWRDb2xvckJydXNoLCBOTFJFLkNvbW1vbiIsIkNvbG9yIjp7IiRpZCI6IjM0NyIsIkEiOjI1NSwiUiI6MjU1LCJHIjowLCJCIjowfX0sIkxpbmVXZWlnaHQiOjAuMCwiTGluZVR5cGUiOjAsIlBhcmVudFN0eWxlIjpudWxsfSwiUGFyZW50U3R5bGUiOnsiJHJlZiI6IjEwMSJ9fSwiVGl0bGVTdHlsZSI6eyIkaWQiOiIzNDgiLCJGb250U2V0dGluZ3MiOnsiJGlkIjoiMzQ5IiwiRm9udFNpemUiOjEwLCJGb250TmFtZSI6IkNlbnR1cnkgR290aGljIiwiSXNCb2xkIjpmYWxzZSwiSXNJdGFsaWMiOmZhbHNlLCJJc1VuZGVybGluZWQiOmZhbHNlLCJQYXJlbnRTdHlsZSI6eyIkcmVmIjoiMTA4In19LCJBdXRvU2l6ZSI6MCwiRm9yZWdyb3VuZCI6eyIkcmVmIjoiMTA5In0sIk1heFdpZHRoIjo1Ni42Mj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M1MCIsIkxpbmVDb2xvciI6bnVsbCwiTGluZVdlaWdodCI6MC4wLCJMaW5lVHlwZSI6MCwiUGFyZW50U3R5bGUiOm51bGx9LCJQYXJlbnRTdHlsZSI6eyIkcmVmIjoiMTA3In19LCJEYXRlU3R5bGUiOnsiJGlkIjoiMzUxIiwiRm9udFNldHRpbmdzIjp7IiRpZCI6IjM1MiIsIkZvbnRTaXplIjo5LCJGb250TmFtZSI6IkNlbnR1cnkgR290aGljIiwiSXNCb2xkIjpmYWxzZSwiSXNJdGFsaWMiOmZhbHNlLCJJc1VuZGVybGluZWQiOmZhbHNlLCJQYXJlbnRTdHlsZSI6eyIkcmVmIjoiMTE1In19LCJBdXRvU2l6ZSI6MCwiRm9yZWdyb3VuZCI6eyIkaWQiOiIzNTMiLCJDb2xvciI6eyIkaWQiOiIzNTQ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1NSIsIkxpbmVDb2xvciI6bnVsbCwiTGluZVdlaWdodCI6MC4wLCJMaW5lVHlwZSI6MCwiUGFyZW50U3R5bGUiOm51bGx9LCJQYXJlbnRTdHlsZSI6eyIkcmVmIjoiMTE0In19LCJEYXRlRm9ybWF0Ijp7IiRpZCI6IjM1NiIsIkZvcm1hdFN0cmluZyI6Ik0vZCIsIlNlcGFyYXRvciI6Ii8iLCJVc2VJbnRlcm5hdGlvbmFsRGF0ZUZvcm1hdCI6ZmFsc2V9LCJJc1Zpc2libGUiOnRydWUsIlBhcmVudFN0eWxlIjp7IiRyZWYiOiI4MCJ9fSwiSW5kZXgiOjUsIklkIjoiNmE2ZTcxNDktNjYxYy00ZDk4LWFlMjItYjlhODRhMjBjMGNkIiwiSW1wb3J0SWQiOm51bGwsIlRpdGxlIjoiVGFzayA1IEhlcmUiLCJOb3RlIjpudWxsLCJIeXBlcmxpbmsiOm51bGwsIklzQ2hhbmdlZCI6ZmFsc2UsIklzTmV3Ijp0cnVlfSx7IiRpZCI6IjM1NyIsIkdyb3VwTmFtZSI6bnVsbCwiU3RhcnREYXRlIjoiMjAxNy0xMC0xNVQwMDowMDowMFoiLCJFbmREYXRlIjoiMjAxNy0xMS0wNVQyMzo1OTo1OS45OTlaIiwiUGVyY2VudGFnZUNvbXBsZXRlIjpudWxsLCJTdHlsZSI6eyIkaWQiOiIzNTgiLCJTaGFwZSI6MSwiU2hhcGVUaGlja25lc3MiOjEsIkR1cmF0aW9uRm9ybWF0IjowLCJJbmNsdWRlTm9uV29ya2luZ0RheXNJbkR1cmF0aW9uIjp0cnVlLCJQZXJjZW50YWdlQ29tcGxldGVTdHlsZSI6eyIkaWQiOiIzNTkiLCJGb250U2V0dGluZ3MiOnsiJGlkIjoiMzYw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YxIiwiTGluZUNvbG9yIjpudWxsLCJMaW5lV2VpZ2h0IjowLjAsIkxpbmVUeXBlIjowLCJQYXJlbnRTdHlsZSI6bnVsbH0sIlBhcmVudFN0eWxlIjp7IiRyZWYiOiI4MSJ9fSwiRHVyYXRpb25TdHlsZSI6eyIkaWQiOiIzNjIiLCJGb250U2V0dGluZ3MiOnsiJGlkIjoiMzYzIiwiRm9udFNpemUiOjksIkZvbnROYW1lIjoiQ2FsaWJyaSIsIklzQm9sZCI6ZmFsc2UsIklzSXRhbGljIjpmYWxzZSwiSXNVbmRlcmxpbmVkIjpmYWxzZSwiUGFyZW50U3R5bGUiOnsiJHJlZiI6Ijg5In19LCJBdXRvU2l6ZSI6MCwiRm9yZWdyb3VuZCI6eyIkaWQiOiIzNjQiLCJDb2xvciI6eyIkaWQiOiIzNjUiLCJBIjoyNTUsIlIiOjIzMSwiRyI6MjMwLCJCIjoyMzB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NjYiLCJMaW5lQ29sb3IiOm51bGwsIkxpbmVXZWlnaHQiOjAuMCwiTGluZVR5cGUiOjAsIlBhcmVudFN0eWxlIjpudWxsfSwiUGFyZW50U3R5bGUiOnsiJHJlZiI6Ijg4In19LCJIb3Jpem9udGFsQ29ubmVjdG9yU3R5bGUiOnsiJGlkIjoiMzY3IiwiTGluZUNvbG9yIjp7IiRyZWYiOiI5NiJ9LCJMaW5lV2VpZ2h0IjoxLjAsIkxpbmVUeXBlIjowLCJQYXJlbnRTdHlsZSI6eyIkcmVmIjoiOTUifX0sIlZlcnRpY2FsQ29ubmVjdG9yU3R5bGUiOnsiJGlkIjoiMzY4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zNjkiLCJNYXJnaW4iOnsiJHJlZiI6IjEwMiJ9LCJQYWRkaW5nIjp7IiRpZCI6IjM3MCIsIlRvcCI6MCwiTGVmdCI6MSwiUmlnaHQiOjAsIkJvdHRvbSI6MX0sIkJhY2tncm91bmQiOnsiJGlkIjoiMzcxIiwiQ29sb3IiOnsiJGlkIjoiMzcyIiwiQSI6MjU1LCJSIjoxMTIsIkciOjE3MywiQiI6NzF9fSwiSXNWaXNpYmxlIjp0cnVlLCJXaWR0aCI6MC4wLCJIZWlnaHQiOjE2LjAsIkJvcmRlclN0eWxlIjp7IiRpZCI6IjM3MyIsIkxpbmVDb2xvciI6eyIkaWQiOiIzNzQiLCIkdHlwZSI6Ik5MUkUuQ29tbW9uLkRvbS5Tb2xpZENvbG9yQnJ1c2gsIE5MUkUuQ29tbW9uIiwiQ29sb3IiOnsiJGlkIjoiMzc1IiwiQSI6MjU1LCJSIjoyNTUsIkciOjAsIkIiOjB9fSwiTGluZVdlaWdodCI6MC4wLCJMaW5lVHlwZSI6MCwiUGFyZW50U3R5bGUiOm51bGx9LCJQYXJlbnRTdHlsZSI6eyIkcmVmIjoiMTAxIn19LCJUaXRsZVN0eWxlIjp7IiRpZCI6IjM3NiIsIkZvbnRTZXR0aW5ncyI6eyIkaWQiOiIzNzciLCJGb250U2l6ZSI6MTAsIkZvbnROYW1lIjoiQ2VudHVyeSBHb3RoaWMiLCJJc0JvbGQiOmZhbHNlLCJJc0l0YWxpYyI6ZmFsc2UsIklzVW5kZXJsaW5lZCI6ZmFsc2UsIlBhcmVudFN0eWxlIjp7IiRyZWYiOiIxMDgifX0sIkF1dG9TaXplIjowLCJGb3JlZ3JvdW5kIjp7IiRyZWYiOiIxMDkifSwiTWF4V2lkdGgiOjU3LjY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c4IiwiTGluZUNvbG9yIjpudWxsLCJMaW5lV2VpZ2h0IjowLjAsIkxpbmVUeXBlIjowLCJQYXJlbnRTdHlsZSI6bnVsbH0sIlBhcmVudFN0eWxlIjp7IiRyZWYiOiIxMDcifX0sIkRhdGVTdHlsZSI6eyIkaWQiOiIzNzkiLCJGb250U2V0dGluZ3MiOnsiJGlkIjoiMzgwIiwiRm9udFNpemUiOjksIkZvbnROYW1lIjoiQ2VudHVyeSBHb3RoaWMiLCJJc0JvbGQiOmZhbHNlLCJJc0l0YWxpYyI6ZmFsc2UsIklzVW5kZXJsaW5lZCI6ZmFsc2UsIlBhcmVudFN0eWxlIjp7IiRyZWYiOiIxMTUifX0sIkF1dG9TaXplIjowLCJGb3JlZ3JvdW5kIjp7IiRpZCI6IjM4MSIsIkNvbG9yIjp7IiRpZCI6IjM4Mi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zgzIiwiTGluZUNvbG9yIjpudWxsLCJMaW5lV2VpZ2h0IjowLjAsIkxpbmVUeXBlIjowLCJQYXJlbnRTdHlsZSI6bnVsbH0sIlBhcmVudFN0eWxlIjp7IiRyZWYiOiIxMTQifX0sIkRhdGVGb3JtYXQiOnsiJGlkIjoiMzg0IiwiRm9ybWF0U3RyaW5nIjoiTS9kIiwiU2VwYXJhdG9yIjoiLyIsIlVzZUludGVybmF0aW9uYWxEYXRlRm9ybWF0IjpmYWxzZX0sIklzVmlzaWJsZSI6dHJ1ZSwiUGFyZW50U3R5bGUiOnsiJHJlZiI6IjgwIn19LCJJbmRleCI6NiwiSWQiOiJkYmM1MDMxOC03NDNmLTRkNmItYTk5NS1mYjNlN2I0MTg3ZDciLCJJbXBvcnRJZCI6bnVsbCwiVGl0bGUiOiJUYXNrIDggSGVyZSIsIk5vdGUiOm51bGwsIkh5cGVybGluayI6bnVsbCwiSXNDaGFuZ2VkIjpmYWxzZSwiSXNOZXciOnRydWV9LHsiJGlkIjoiMzg1IiwiR3JvdXBOYW1lIjpudWxsLCJTdGFydERhdGUiOiIyMDE3LTEwLTI5VDAwOjAwOjAwWiIsIkVuZERhdGUiOiIyMDE3LTEyLTA3VDIzOjU5OjU5Ljk5OVoiLCJQZXJjZW50YWdlQ29tcGxldGUiOm51bGwsIlN0eWxlIjp7IiRpZCI6IjM4NiIsIlNoYXBlIjoxLCJTaGFwZVRoaWNrbmVzcyI6MSwiRHVyYXRpb25Gb3JtYXQiOjAsIkluY2x1ZGVOb25Xb3JraW5nRGF5c0luRHVyYXRpb24iOnRydWUsIlBlcmNlbnRhZ2VDb21wbGV0ZVN0eWxlIjp7IiRpZCI6IjM4NyIsIkZvbnRTZXR0aW5ncyI6eyIkaWQiOiIzODg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ODkiLCJMaW5lQ29sb3IiOm51bGwsIkxpbmVXZWlnaHQiOjAuMCwiTGluZVR5cGUiOjAsIlBhcmVudFN0eWxlIjpudWxsfSwiUGFyZW50U3R5bGUiOnsiJHJlZiI6IjgxIn19LCJEdXJhdGlvblN0eWxlIjp7IiRpZCI6IjM5MCIsIkZvbnRTZXR0aW5ncyI6eyIkaWQiOiIzOTEiLCJGb250U2l6ZSI6OSwiRm9udE5hbWUiOiJDYWxpYnJpIiwiSXNCb2xkIjpmYWxzZSwiSXNJdGFsaWMiOmZhbHNlLCJJc1VuZGVybGluZWQiOmZhbHNlLCJQYXJlbnRTdHlsZSI6eyIkcmVmIjoiODkifX0sIkF1dG9TaXplIjowLCJGb3JlZ3JvdW5kIjp7IiRpZCI6IjM5MiIsIkNvbG9yIjp7IiRpZCI6IjM5MyIsIkEiOjI1NSwiUiI6MjM4LCJHIjoyMzYsIkIiOjIy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5NCIsIkxpbmVDb2xvciI6bnVsbCwiTGluZVdlaWdodCI6MC4wLCJMaW5lVHlwZSI6MCwiUGFyZW50U3R5bGUiOm51bGx9LCJQYXJlbnRTdHlsZSI6eyIkcmVmIjoiODgifX0sIkhvcml6b250YWxDb25uZWN0b3JTdHlsZSI6eyIkaWQiOiIzOTUiLCJMaW5lQ29sb3IiOnsiJHJlZiI6Ijk2In0sIkxpbmVXZWlnaHQiOjEuMCwiTGluZVR5cGUiOjAsIlBhcmVudFN0eWxlIjp7IiRyZWYiOiI5NSJ9fSwiVmVydGljYWxDb25uZWN0b3JTdHlsZSI6eyIkaWQiOiIzOTY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M5NyIsIk1hcmdpbiI6eyIkcmVmIjoiMTAyIn0sIlBhZGRpbmciOnsiJGlkIjoiMzk4IiwiVG9wIjowLCJMZWZ0IjoxLCJSaWdodCI6MCwiQm90dG9tIjoxfSwiQmFja2dyb3VuZCI6eyIkaWQiOiIzOTkiLCJDb2xvciI6eyIkaWQiOiI0MDAiLCJBIjoyNTUsIlIiOjY4LCJHIjo4NCwiQiI6MTA2fX0sIklzVmlzaWJsZSI6dHJ1ZSwiV2lkdGgiOjAuMCwiSGVpZ2h0IjoxNi4wLCJCb3JkZXJTdHlsZSI6eyIkaWQiOiI0MDEiLCJMaW5lQ29sb3IiOnsiJGlkIjoiNDAyIiwiJHR5cGUiOiJOTFJFLkNvbW1vbi5Eb20uU29saWRDb2xvckJydXNoLCBOTFJFLkNvbW1vbiIsIkNvbG9yIjp7IiRpZCI6IjQwMyIsIkEiOjI1NSwiUiI6MjU1LCJHIjowLCJCIjowfX0sIkxpbmVXZWlnaHQiOjAuMCwiTGluZVR5cGUiOjAsIlBhcmVudFN0eWxlIjpudWxsfSwiUGFyZW50U3R5bGUiOnsiJHJlZiI6IjEwMSJ9fSwiVGl0bGVTdHlsZSI6eyIkaWQiOiI0MDQiLCJGb250U2V0dGluZ3MiOnsiJGlkIjoiNDA1IiwiRm9udFNpemUiOjEwLCJGb250TmFtZSI6IkNlbnR1cnkgR290aGljIiwiSXNCb2xkIjpmYWxzZSwiSXNJdGFsaWMiOmZhbHNlLCJJc1VuZGVybGluZWQiOmZhbHNlLCJQYXJlbnRTdHlsZSI6eyIkcmVmIjoiMTA4In19LCJBdXRvU2l6ZSI6MCwiRm9yZWdyb3VuZCI6eyIkcmVmIjoiMTA5In0sIk1heFdpZHRoIjo1Ni42Mj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QwNiIsIkxpbmVDb2xvciI6bnVsbCwiTGluZVdlaWdodCI6MC4wLCJMaW5lVHlwZSI6MCwiUGFyZW50U3R5bGUiOm51bGx9LCJQYXJlbnRTdHlsZSI6eyIkcmVmIjoiMTA3In19LCJEYXRlU3R5bGUiOnsiJGlkIjoiNDA3IiwiRm9udFNldHRpbmdzIjp7IiRpZCI6IjQwOCIsIkZvbnRTaXplIjo5LCJGb250TmFtZSI6IkNlbnR1cnkgR290aGljIiwiSXNCb2xkIjpmYWxzZSwiSXNJdGFsaWMiOmZhbHNlLCJJc1VuZGVybGluZWQiOmZhbHNlLCJQYXJlbnRTdHlsZSI6eyIkcmVmIjoiMTE1In19LCJBdXRvU2l6ZSI6MCwiRm9yZWdyb3VuZCI6eyIkaWQiOiI0MDkiLCJDb2xvciI6eyIkaWQiOiI0MTA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QxMSIsIkxpbmVDb2xvciI6bnVsbCwiTGluZVdlaWdodCI6MC4wLCJMaW5lVHlwZSI6MCwiUGFyZW50U3R5bGUiOm51bGx9LCJQYXJlbnRTdHlsZSI6eyIkcmVmIjoiMTE0In19LCJEYXRlRm9ybWF0Ijp7IiRpZCI6IjQxMiIsIkZvcm1hdFN0cmluZyI6Ik0vZCIsIlNlcGFyYXRvciI6Ii8iLCJVc2VJbnRlcm5hdGlvbmFsRGF0ZUZvcm1hdCI6ZmFsc2V9LCJJc1Zpc2libGUiOnRydWUsIlBhcmVudFN0eWxlIjp7IiRyZWYiOiI4MCJ9fSwiSW5kZXgiOjcsIklkIjoiZDQ1ZThmNjUtMWViMy00MjQxLWI3NjEtM2Q1NWYxODhmNzJlIiwiSW1wb3J0SWQiOm51bGwsIlRpdGxlIjoiVGFzayA5IEhlcmUiLCJOb3RlIjpudWxsLCJIeXBlcmxpbmsiOm51bGwsIklzQ2hhbmdlZCI6ZmFsc2UsIklzTmV3Ijp0cnVlfSx7IiRpZCI6IjQxMyIsIkdyb3VwTmFtZSI6bnVsbCwiU3RhcnREYXRlIjoiMjAxNy0xMS0xMFQwMDowMDowMFoiLCJFbmREYXRlIjoiMjAxNy0xMi0xMVQyMzo1OTo1OS45OTlaIiwiUGVyY2VudGFnZUNvbXBsZXRlIjpudWxsLCJTdHlsZSI6eyIkaWQiOiI0MTQiLCJTaGFwZSI6MSwiU2hhcGVUaGlja25lc3MiOjEsIkR1cmF0aW9uRm9ybWF0IjowLCJJbmNsdWRlTm9uV29ya2luZ0RheXNJbkR1cmF0aW9uIjp0cnVlLCJQZXJjZW50YWdlQ29tcGxldGVTdHlsZSI6eyIkaWQiOiI0MTUiLCJGb250U2V0dGluZ3MiOnsiJGlkIjoiNDE2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E3IiwiTGluZUNvbG9yIjpudWxsLCJMaW5lV2VpZ2h0IjowLjAsIkxpbmVUeXBlIjowLCJQYXJlbnRTdHlsZSI6bnVsbH0sIlBhcmVudFN0eWxlIjp7IiRyZWYiOiI4MSJ9fSwiRHVyYXRpb25TdHlsZSI6eyIkaWQiOiI0MTgiLCJGb250U2V0dGluZ3MiOnsiJGlkIjoiNDE5IiwiRm9udFNpemUiOjksIkZvbnROYW1lIjoiQ2FsaWJyaSIsIklzQm9sZCI6ZmFsc2UsIklzSXRhbGljIjpmYWxzZSwiSXNVbmRlcmxpbmVkIjpmYWxzZSwiUGFyZW50U3R5bGUiOnsiJHJlZiI6Ijg5In19LCJBdXRvU2l6ZSI6MCwiRm9yZWdyb3VuZCI6eyIkaWQiOiI0MjAiLCJDb2xvciI6eyIkaWQiOiI0MjE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MjIiLCJMaW5lQ29sb3IiOm51bGwsIkxpbmVXZWlnaHQiOjAuMCwiTGluZVR5cGUiOjAsIlBhcmVudFN0eWxlIjpudWxsfSwiUGFyZW50U3R5bGUiOnsiJHJlZiI6Ijg4In19LCJIb3Jpem9udGFsQ29ubmVjdG9yU3R5bGUiOnsiJGlkIjoiNDIzIiwiTGluZUNvbG9yIjp7IiRyZWYiOiI5NiJ9LCJMaW5lV2VpZ2h0IjoxLjAsIkxpbmVUeXBlIjowLCJQYXJlbnRTdHlsZSI6eyIkcmVmIjoiOTUifX0sIlZlcnRpY2FsQ29ubmVjdG9yU3R5bGUiOnsiJGlkIjoiNDI0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0MjUiLCJNYXJnaW4iOnsiJHJlZiI6IjEwMiJ9LCJQYWRkaW5nIjp7IiRpZCI6IjQyNiIsIlRvcCI6MCwiTGVmdCI6MSwiUmlnaHQiOjAsIkJvdHRvbSI6MX0sIkJhY2tncm91bmQiOnsiJGlkIjoiNDI3IiwiQ29sb3IiOnsiJGlkIjoiNDI4IiwiQSI6MjU1LCJSIjoxMTIsIkciOjE3MywiQiI6NzF9fSwiSXNWaXNpYmxlIjp0cnVlLCJXaWR0aCI6MC4wLCJIZWlnaHQiOjE2LjAsIkJvcmRlclN0eWxlIjp7IiRpZCI6IjQyOSIsIkxpbmVDb2xvciI6eyIkaWQiOiI0MzAiLCIkdHlwZSI6Ik5MUkUuQ29tbW9uLkRvbS5Tb2xpZENvbG9yQnJ1c2gsIE5MUkUuQ29tbW9uIiwiQ29sb3IiOnsiJGlkIjoiNDMxIiwiQSI6MjU1LCJSIjoyNTUsIkciOjAsIkIiOjB9fSwiTGluZVdlaWdodCI6MC4wLCJMaW5lVHlwZSI6MCwiUGFyZW50U3R5bGUiOm51bGx9LCJQYXJlbnRTdHlsZSI6eyIkcmVmIjoiMTAxIn19LCJUaXRsZVN0eWxlIjp7IiRpZCI6IjQzMiIsIkZvbnRTZXR0aW5ncyI6eyIkaWQiOiI0MzMiLCJGb250U2l6ZSI6MTAsIkZvbnROYW1lIjoiQ2VudHVyeSBHb3RoaWMiLCJJc0JvbGQiOmZhbHNlLCJJc0l0YWxpYyI6ZmFsc2UsIklzVW5kZXJsaW5lZCI6ZmFsc2UsIlBhcmVudFN0eWxlIjp7IiRyZWYiOiIxMDgifX0sIkF1dG9TaXplIjowLCJGb3JlZ3JvdW5kIjp7IiRyZWYiOiIxMDkifSwiTWF4V2lkdGgiOjYyLjE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NDM0IiwiTGluZUNvbG9yIjpudWxsLCJMaW5lV2VpZ2h0IjowLjAsIkxpbmVUeXBlIjowLCJQYXJlbnRTdHlsZSI6bnVsbH0sIlBhcmVudFN0eWxlIjp7IiRyZWYiOiIxMDcifX0sIkRhdGVTdHlsZSI6eyIkaWQiOiI0MzUiLCJGb250U2V0dGluZ3MiOnsiJGlkIjoiNDM2IiwiRm9udFNpemUiOjksIkZvbnROYW1lIjoiQ2VudHVyeSBHb3RoaWMiLCJJc0JvbGQiOmZhbHNlLCJJc0l0YWxpYyI6ZmFsc2UsIklzVW5kZXJsaW5lZCI6ZmFsc2UsIlBhcmVudFN0eWxlIjp7IiRyZWYiOiIxMTUifX0sIkF1dG9TaXplIjowLCJGb3JlZ3JvdW5kIjp7IiRpZCI6IjQzNyIsIkNvbG9yIjp7IiRpZCI6IjQzOC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NDM5IiwiTGluZUNvbG9yIjpudWxsLCJMaW5lV2VpZ2h0IjowLjAsIkxpbmVUeXBlIjowLCJQYXJlbnRTdHlsZSI6bnVsbH0sIlBhcmVudFN0eWxlIjp7IiRyZWYiOiIxMTQifX0sIkRhdGVGb3JtYXQiOnsiJGlkIjoiNDQwIiwiRm9ybWF0U3RyaW5nIjoiTS9kIiwiU2VwYXJhdG9yIjoiLyIsIlVzZUludGVybmF0aW9uYWxEYXRlRm9ybWF0IjpmYWxzZX0sIklzVmlzaWJsZSI6dHJ1ZSwiUGFyZW50U3R5bGUiOnsiJHJlZiI6IjgwIn19LCJJbmRleCI6OCwiSWQiOiIzYTRhMjNiNS02OGM1LTRlYTUtOGMzZC0wMzliOGNhMWRhMWIiLCJJbXBvcnRJZCI6bnVsbCwiVGl0bGUiOiJUYXNrIDEwIEhlcmUiLCJOb3RlIjpudWxsLCJIeXBlcmxpbmsiOm51bGwsIklzQ2hhbmdlZCI6ZmFsc2UsIklzTmV3Ijp0cnVlfSx7IiRpZCI6IjQ0MSIsIkdyb3VwTmFtZSI6bnVsbCwiU3RhcnREYXRlIjoiMjAxNy0xMi0wNVQwMDowMDowMFoiLCJFbmREYXRlIjoiMjAxOC0wMS0yMFQyMzo1OTo1OS45OTlaIiwiUGVyY2VudGFnZUNvbXBsZXRlIjpudWxsLCJTdHlsZSI6eyIkaWQiOiI0NDIiLCJTaGFwZSI6MSwiU2hhcGVUaGlja25lc3MiOjEsIkR1cmF0aW9uRm9ybWF0IjowLCJJbmNsdWRlTm9uV29ya2luZ0RheXNJbkR1cmF0aW9uIjp0cnVlLCJQZXJjZW50YWdlQ29tcGxldGVTdHlsZSI6eyIkaWQiOiI0NDMiLCJGb250U2V0dGluZ3MiOnsiJGlkIjoiNDQ0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Q1IiwiTGluZUNvbG9yIjpudWxsLCJMaW5lV2VpZ2h0IjowLjAsIkxpbmVUeXBlIjowLCJQYXJlbnRTdHlsZSI6bnVsbH0sIlBhcmVudFN0eWxlIjp7IiRyZWYiOiI4MSJ9fSwiRHVyYXRpb25TdHlsZSI6eyIkaWQiOiI0NDYiLCJGb250U2V0dGluZ3MiOnsiJGlkIjoiNDQ3IiwiRm9udFNpemUiOjksIkZvbnROYW1lIjoiQ2FsaWJyaSIsIklzQm9sZCI6ZmFsc2UsIklzSXRhbGljIjpmYWxzZSwiSXNVbmRlcmxpbmVkIjpmYWxzZSwiUGFyZW50U3R5bGUiOnsiJHJlZiI6Ijg5In19LCJBdXRvU2l6ZSI6MCwiRm9yZWdyb3VuZCI6eyIkaWQiOiI0NDgiLCJDb2xvciI6eyIkaWQiOiI0NDk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NTAiLCJMaW5lQ29sb3IiOm51bGwsIkxpbmVXZWlnaHQiOjAuMCwiTGluZVR5cGUiOjAsIlBhcmVudFN0eWxlIjpudWxsfSwiUGFyZW50U3R5bGUiOnsiJHJlZiI6Ijg4In19LCJIb3Jpem9udGFsQ29ubmVjdG9yU3R5bGUiOnsiJGlkIjoiNDUxIiwiTGluZUNvbG9yIjp7IiRyZWYiOiI5NiJ9LCJMaW5lV2VpZ2h0IjoxLjAsIkxpbmVUeXBlIjowLCJQYXJlbnRTdHlsZSI6eyIkcmVmIjoiOTUifX0sIlZlcnRpY2FsQ29ubmVjdG9yU3R5bGUiOnsiJGlkIjoiNDUy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0NTMiLCJNYXJnaW4iOnsiJHJlZiI6IjEwMiJ9LCJQYWRkaW5nIjp7IiRpZCI6IjQ1NCIsIlRvcCI6MCwiTGVmdCI6MSwiUmlnaHQiOjAsIkJvdHRvbSI6MX0sIkJhY2tncm91bmQiOnsiJGlkIjoiNDU1IiwiQ29sb3IiOnsiJGlkIjoiNDU2IiwiQSI6MjU1LCJSIjo2OCwiRyI6ODQsIkIiOjEwNn19LCJJc1Zpc2libGUiOnRydWUsIldpZHRoIjowLjAsIkhlaWdodCI6MTYuMCwiQm9yZGVyU3R5bGUiOnsiJGlkIjoiNDU3IiwiTGluZUNvbG9yIjp7IiRpZCI6IjQ1OCIsIiR0eXBlIjoiTkxSRS5Db21tb24uRG9tLlNvbGlkQ29sb3JCcnVzaCwgTkxSRS5Db21tb24iLCJDb2xvciI6eyIkaWQiOiI0NTkiLCJBIjoyNTUsIlIiOjI1NSwiRyI6MCwiQiI6MH19LCJMaW5lV2VpZ2h0IjowLjAsIkxpbmVUeXBlIjowLCJQYXJlbnRTdHlsZSI6bnVsbH0sIlBhcmVudFN0eWxlIjp7IiRyZWYiOiIxMDEifX0sIlRpdGxlU3R5bGUiOnsiJGlkIjoiNDYwIiwiRm9udFNldHRpbmdzIjp7IiRpZCI6IjQ2MSIsIkZvbnRTaXplIjoxMCwiRm9udE5hbWUiOiJDZW50dXJ5IEdvdGhpYyIsIklzQm9sZCI6ZmFsc2UsIklzSXRhbGljIjpmYWxzZSwiSXNVbmRlcmxpbmVkIjpmYWxzZSwiUGFyZW50U3R5bGUiOnsiJHJlZiI6IjEwOCJ9fSwiQXV0b1NpemUiOjAsIkZvcmVncm91bmQiOnsiJHJlZiI6IjEwOSJ9LCJNYXhXaWR0aCI6NjIuMT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NjIiLCJMaW5lQ29sb3IiOm51bGwsIkxpbmVXZWlnaHQiOjAuMCwiTGluZVR5cGUiOjAsIlBhcmVudFN0eWxlIjpudWxsfSwiUGFyZW50U3R5bGUiOnsiJHJlZiI6IjEwNyJ9fSwiRGF0ZVN0eWxlIjp7IiRpZCI6IjQ2MyIsIkZvbnRTZXR0aW5ncyI6eyIkaWQiOiI0NjQiLCJGb250U2l6ZSI6OSwiRm9udE5hbWUiOiJDZW50dXJ5IEdvdGhpYyIsIklzQm9sZCI6ZmFsc2UsIklzSXRhbGljIjpmYWxzZSwiSXNVbmRlcmxpbmVkIjpmYWxzZSwiUGFyZW50U3R5bGUiOnsiJHJlZiI6IjExNSJ9fSwiQXV0b1NpemUiOjAsIkZvcmVncm91bmQiOnsiJGlkIjoiNDY1IiwiQ29sb3IiOnsiJGlkIjoiNDY2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0NjciLCJMaW5lQ29sb3IiOm51bGwsIkxpbmVXZWlnaHQiOjAuMCwiTGluZVR5cGUiOjAsIlBhcmVudFN0eWxlIjpudWxsfSwiUGFyZW50U3R5bGUiOnsiJHJlZiI6IjExNCJ9fSwiRGF0ZUZvcm1hdCI6eyIkaWQiOiI0NjgiLCJGb3JtYXRTdHJpbmciOiJNL2QiLCJTZXBhcmF0b3IiOiIvIiwiVXNlSW50ZXJuYXRpb25hbERhdGVGb3JtYXQiOmZhbHNlfSwiSXNWaXNpYmxlIjp0cnVlLCJQYXJlbnRTdHlsZSI6eyIkcmVmIjoiODAifX0sIkluZGV4Ijo5LCJJZCI6IjUwZGY0YWRkLWEyOWEtNDk0Yy1iZTBlLTllODQ2ODY1OTg2YiIsIkltcG9ydElkIjpudWxsLCJUaXRsZSI6IlRhc2sgMTEgSGVyZSIsIk5vdGUiOm51bGwsIkh5cGVybGluayI6bnVsbCwiSXNDaGFuZ2VkIjpmYWxzZSwiSXNOZXciOnRydWV9LHsiJGlkIjoiNDY5IiwiR3JvdXBOYW1lIjpudWxsLCJTdGFydERhdGUiOiIyMDE4LTAxLTAyVDAwOjAwOjAwWiIsIkVuZERhdGUiOiIyMDE4LTAyLTE1VDIzOjU5OjU5Ljk5OVoiLCJQZXJjZW50YWdlQ29tcGxldGUiOm51bGwsIlN0eWxlIjp7IiRpZCI6IjQ3MCIsIlNoYXBlIjoxLCJTaGFwZVRoaWNrbmVzcyI6MSwiRHVyYXRpb25Gb3JtYXQiOjAsIkluY2x1ZGVOb25Xb3JraW5nRGF5c0luRHVyYXRpb24iOnRydWUsIlBlcmNlbnRhZ2VDb21wbGV0ZVN0eWxlIjp7IiRpZCI6IjQ3MSIsIkZvbnRTZXR0aW5ncyI6eyIkaWQiOiI0NzI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0NzMiLCJMaW5lQ29sb3IiOm51bGwsIkxpbmVXZWlnaHQiOjAuMCwiTGluZVR5cGUiOjAsIlBhcmVudFN0eWxlIjpudWxsfSwiUGFyZW50U3R5bGUiOnsiJHJlZiI6IjgxIn19LCJEdXJhdGlvblN0eWxlIjp7IiRpZCI6IjQ3NCIsIkZvbnRTZXR0aW5ncyI6eyIkaWQiOiI0NzUiLCJGb250U2l6ZSI6OSwiRm9udE5hbWUiOiJDYWxpYnJpIiwiSXNCb2xkIjpmYWxzZSwiSXNJdGFsaWMiOmZhbHNlLCJJc1VuZGVybGluZWQiOmZhbHNlLCJQYXJlbnRTdHlsZSI6eyIkcmVmIjoiODkifX0sIkF1dG9TaXplIjowLCJGb3JlZ3JvdW5kIjp7IiRpZCI6IjQ3NiIsIkNvbG9yIjp7IiRpZCI6IjQ3NyIsIkEiOjI1NSwiUiI6MjM4LCJHIjoyMzYsIkIiOjIy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Q3OCIsIkxpbmVDb2xvciI6bnVsbCwiTGluZVdlaWdodCI6MC4wLCJMaW5lVHlwZSI6MCwiUGFyZW50U3R5bGUiOm51bGx9LCJQYXJlbnRTdHlsZSI6eyIkcmVmIjoiODgifX0sIkhvcml6b250YWxDb25uZWN0b3JTdHlsZSI6eyIkaWQiOiI0NzkiLCJMaW5lQ29sb3IiOnsiJHJlZiI6Ijk2In0sIkxpbmVXZWlnaHQiOjEuMCwiTGluZVR5cGUiOjAsIlBhcmVudFN0eWxlIjp7IiRyZWYiOiI5NSJ9fSwiVmVydGljYWxDb25uZWN0b3JTdHlsZSI6eyIkaWQiOiI0ODA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Q4MSIsIk1hcmdpbiI6eyIkcmVmIjoiMTAyIn0sIlBhZGRpbmciOnsiJGlkIjoiNDgyIiwiVG9wIjowLCJMZWZ0IjoxLCJSaWdodCI6MCwiQm90dG9tIjoxfSwiQmFja2dyb3VuZCI6eyIkaWQiOiI0ODMiLCJDb2xvciI6eyIkaWQiOiI0ODQiLCJBIjoyNTUsIlIiOjExMiwiRyI6MTczLCJCIjo3MX19LCJJc1Zpc2libGUiOnRydWUsIldpZHRoIjowLjAsIkhlaWdodCI6MTYuMCwiQm9yZGVyU3R5bGUiOnsiJGlkIjoiNDg1IiwiTGluZUNvbG9yIjp7IiRpZCI6IjQ4NiIsIiR0eXBlIjoiTkxSRS5Db21tb24uRG9tLlNvbGlkQ29sb3JCcnVzaCwgTkxSRS5Db21tb24iLCJDb2xvciI6eyIkaWQiOiI0ODciLCJBIjoyNTUsIlIiOjI1NSwiRyI6MCwiQiI6MH19LCJMaW5lV2VpZ2h0IjowLjAsIkxpbmVUeXBlIjowLCJQYXJlbnRTdHlsZSI6bnVsbH0sIlBhcmVudFN0eWxlIjp7IiRyZWYiOiIxMDEifX0sIlRpdGxlU3R5bGUiOnsiJGlkIjoiNDg4IiwiRm9udFNldHRpbmdzIjp7IiRpZCI6IjQ4OSIsIkZvbnRTaXplIjoxMCwiRm9udE5hbWUiOiJDZW50dXJ5IEdvdGhpYyIsIklzQm9sZCI6ZmFsc2UsIklzSXRhbGljIjpmYWxzZSwiSXNVbmRlcmxpbmVkIjpmYWxzZSwiUGFyZW50U3R5bGUiOnsiJHJlZiI6IjEwOCJ9fSwiQXV0b1NpemUiOjAsIkZvcmVncm91bmQiOnsiJHJlZiI6IjEwOSJ9LCJNYXhXaWR0aCI6NjIuMT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OTAiLCJMaW5lQ29sb3IiOm51bGwsIkxpbmVXZWlnaHQiOjAuMCwiTGluZVR5cGUiOjAsIlBhcmVudFN0eWxlIjpudWxsfSwiUGFyZW50U3R5bGUiOnsiJHJlZiI6IjEwNyJ9fSwiRGF0ZVN0eWxlIjp7IiRpZCI6IjQ5MSIsIkZvbnRTZXR0aW5ncyI6eyIkaWQiOiI0OTIiLCJGb250U2l6ZSI6OSwiRm9udE5hbWUiOiJDZW50dXJ5IEdvdGhpYyIsIklzQm9sZCI6ZmFsc2UsIklzSXRhbGljIjpmYWxzZSwiSXNVbmRlcmxpbmVkIjpmYWxzZSwiUGFyZW50U3R5bGUiOnsiJHJlZiI6IjExNSJ9fSwiQXV0b1NpemUiOjAsIkZvcmVncm91bmQiOnsiJGlkIjoiNDkzIiwiQ29sb3IiOnsiJGlkIjoiNDk0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0OTUiLCJMaW5lQ29sb3IiOm51bGwsIkxpbmVXZWlnaHQiOjAuMCwiTGluZVR5cGUiOjAsIlBhcmVudFN0eWxlIjpudWxsfSwiUGFyZW50U3R5bGUiOnsiJHJlZiI6IjExNCJ9fSwiRGF0ZUZvcm1hdCI6eyIkaWQiOiI0OTYiLCJGb3JtYXRTdHJpbmciOiJNL2QiLCJTZXBhcmF0b3IiOiIvIiwiVXNlSW50ZXJuYXRpb25hbERhdGVGb3JtYXQiOmZhbHNlfSwiSXNWaXNpYmxlIjp0cnVlLCJQYXJlbnRTdHlsZSI6eyIkcmVmIjoiODAifX0sIkluZGV4IjoxMCwiSWQiOiJlYjk1NDI3NS1jNWI1LTRiZTUtOTBiZS1lM2QxN2IwY2U4YTMiLCJJbXBvcnRJZCI6bnVsbCwiVGl0bGUiOiJUYXNrIDEyIEhlcmUiLCJOb3RlIjpudWxsLCJIeXBlcmxpbmsiOm51bGwsIklzQ2hhbmdlZCI6ZmFsc2UsIklzTmV3Ijp0cnVlfV0sIk1zUHJvamVjdEl0ZW1zVHJlZSI6eyIkaWQiOiI0OTciLCJSb290Ijp7IkltcG9ydElkIjpudWxsLCJJc0ltcG9ydGVkIjpmYWxzZSwiQ2hpbGRyZW4iOltdfX0sIk1ldGFkYXRhIjp7IiRpZCI6IjQ5OCJ9LCJTZXR0aW5ncyI6eyIkaWQiOiI0OTkiLCJJbXBhT3B0aW9ucyI6bnVsbCwiVXNlQ29tcHJlc3Npb24iOmZhbHNlLCJDb21wcmVzaW9uUGVyY2VudGFnZSI6NTAuMCwiSW5hY3RpdmVJbnRlcnZhbFdpZHRoVGhyZXNob2xkIjozMC4wLCJJbmFjdGl2ZUludGVydmFsV2lkdGgiOjEuMCwiU3BsaXRUYXNrcyI6ZmFsc2UsIlVzZUNsdXN0ZXIiOmZhbHNlLCJFcHNpbG9uIjowLjAsIk1pblBvaW50c1RvRm9ybUFDbHVzdGVyIjoyLCJHZW5lcmF0ZUludmlzaWJsZVNoYXBlcyI6dHJ1ZSwiU21hcnRUaW1lbGluZVRhc2tQZXJjZW50YWdlRml0IjpmYWxzZX0sIklzTmV3Ijp0cnVlLCJJbXBvcnRUeXBlIjowLCJGaWxlUGF0aCI6bnVsbCwiVGltZWxpbmVJbXBvcnRlZCI6ZmFsc2V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HYW50dCIsIklzVGVtcGxhdGUiOnRydWUsIlZlcnNpb24iOnsiJGlkIjoiMiIsIlZlcnNpb24iOiIzLjAuMSIsIk9yaWdpbmFsQXNzZW1ibHlWZXJzaW9uIjoiMS4wMC4wMC4wMCIsIkVkaXRpb24iOiJQbHVzIiwiSXNQbHVzRWRpdGlvbiI6dHJ1ZX0sIkVmZmVjdCI6MSwiU3R5bGUiOnsiJGlkIjoiMyIsIlRpbWViYW5kU3R5bGUiOnsiJGlkIjoiNCIsIlNjYWxlTWFya2luZyI6MSwiU2hhcGUiOjEwLCJTaGFwZVN0eWxlIjp7IiRpZCI6IjUiLCJNYXJnaW4iOnsiJGlkIjoiNiIsIlRvcCI6MCwiTGVmdCI6MTAsIlJpZ2h0IjoxMCwiQm90dG9tIjowfSwiUGFkZGluZyI6eyIkaWQiOiI3IiwiVG9wIjozLCJMZWZ0IjowLCJSaWdodCI6MCwiQm90dG9tIjozfSwiQmFja2dyb3VuZCI6eyIkaWQiOiI4IiwiQ29sb3IiOnsiJGlkIjoiOSIsIkEiOjI1NSwiUiI6ODAsIkciOjgwLCJCIjo3MH19LCJJc1Zpc2libGUiOnRydWUsIldpZHRoIjo4NTguMCwiSGVpZ2h0Ijoy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MywiRm9udE5hbWUiOiJDYWxpYnJpIiwiSXNCb2xkIjp0cnVlLCJJc0l0YWxpYyI6ZmFsc2UsIklzVW5kZXJsaW5lZCI6ZmFsc2UsIlBhcmVudFN0eWxlIjpudWxsfSwiQXV0b1NpemUiOjAsIkZvcmVncm91bmQiOnsiJGlkIjoiMTUiLCJDb2xvciI6eyIkaWQiOiIxNiIsIkEiOjI1NSwiUiI6MjU1LCJHIjo2OSwiQiI6MH19LCJNYXhXaWR0aCI6IkluZmluaXR5IiwiTWF4SGVpZ2h0IjoiSW5maW5pdHkiLCJTbWFydEZvcmVncm91bmRJc0FjdGl2ZSI6ZmFsc2UsIkhvcml6b250YWxBbGlnbm1lbnQiOjAsIlZlcnRpY2FsQWxpZ25tZW50IjowLCJTbWFydEZvcmVncm91bmQiOm51bGwsIk1hcmdpbiI6eyIkaWQiOiIxNyIsIlRvcCI6MCwiTGVmdCI6MCwiUmlnaHQiOjIwLCJCb3R0b20iOjB9LCJQYWRkaW5nIjp7IiRpZCI6IjE4IiwiVG9wIjowLCJMZWZ0IjowLCJSaWdodCI6MCwiQm90dG9tIjowfSwiQmFja2dyb3VuZCI6eyIkaWQiOiIxOSIsIkNvbG9yIjp7IiRpZCI6IjIwIiwiQSI6ODksIlIiOjAsIkciOjAsIkIiOjB9fSwiSXNWaXNpYmxlIjp0cnVlLCJXaWR0aCI6MC4wLCJIZWlnaHQiOjAuMCwiQm9yZGVyU3R5bGUiOm51bGwsIlBhcmVudFN0eWxlIjpudWxsfSwiTGVmdEVuZENhcHNTdHlsZSI6eyIkaWQiOiIyMSIsIkZvbnRTZXR0aW5ncyI6eyIkaWQiOiIyMiIsIkZvbnRTaXplIjoxMywiRm9udE5hbWUiOiJDYWxpYnJpIiwiSXNCb2xkIjp0cnVlLCJJc0l0YWxpYyI6ZmFsc2UsIklzVW5kZXJsaW5lZCI6ZmFsc2UsIlBhcmVudFN0eWxlIjpudWxsfSwiQXV0b1NpemUiOjAsIkZvcmVncm91bmQiOnsiJGlkIjoiMjMiLCJDb2xvciI6eyIkaWQiOiIyNCIsIkEiOjI1NSwiUiI6MjU1LCJHIjo2OSwiQiI6MH19LCJNYXhXaWR0aCI6IkluZmluaXR5IiwiTWF4SGVpZ2h0IjoiSW5maW5pdHkiLCJTbWFydEZvcmVncm91bmRJc0FjdGl2ZSI6ZmFsc2UsIkhvcml6b250YWxBbGlnbm1lbnQiOjAsIlZlcnRpY2FsQWxpZ25tZW50IjowLCJTbWFydEZvcmVncm91bmQiOm51bGwsIk1hcmdpbiI6eyIkaWQiOiIyNSIsIlRvcCI6MCwiTGVmdCI6MjAsIlJpZ2h0IjowLCJCb3R0b20iOjB9LCJQYWRkaW5nIjp7IiRpZCI6IjI2IiwiVG9wIjowLCJMZWZ0IjowLCJSaWdodCI6MCwiQm90dG9tIjowfSwiQmFja2dyb3VuZCI6eyIkaWQiOiIyNyIsIkNvbG9yIjp7IiRyZWYiOiIyMCJ9fSwiSXNWaXNpYmxlIjp0cnVlLCJXaWR0aCI6MC4wLCJIZWlnaHQiOjAuMCwiQm9yZGVyU3R5bGUiOm51bGwsIlBhcmVudFN0eWxlIjpudWxsfSwiVG9kYXlUZXh0U3R5bGUiOnsiJGlkIjoiMjgiLCJGb250U2V0dGluZ3MiOnsiJGlkIjoiMjkiLCJGb250U2l6ZSI6NywiRm9udE5hbWUiOiJDZW50dXJ5IEdvdGhpYy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MyLCJHIjo3NiwiQiI6MzR9fSwiSXNWaXNpYmxlIjp0cnVlLCJXaWR0aCI6MC4wLCJIZWlnaHQiOjAuMCwiQm9yZGVyU3R5bGUiOm51bGwsIlBhcmVudFN0eWxlIjpudWxsfSwiU2NhbGVTdHlsZSI6eyIkaWQiOiI0MCIsIlNob3dTZWdtZW50U2VwYXJhdG9ycyI6ZmFsc2UsIlNlZ21lbnRTZXBhcmF0b3JPcGFjaXR5IjozMCwiRm9udFNldHRpbmdzIjp7IiRpZCI6IjQxIiwiRm9udFNpemUiOjEwLCJGb250TmFtZSI6IkNlbnR1cnkgR290aGljIiwiSXNCb2xkIjp0cnV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3NywiUiI6MjM4LCJHIjoyMzYsIkIiOjIyNX19LCJBcHBlbmRZZWFyT25ZZWFyQ2hhbmdlIjpmYWxzZSwiRWxhcHNlZFRpbWVGb3JtYXQiOjEsIlRvZGF5TWFya2VyUG9zaXRpb24iOjEsIlF1aWNrUG9zaXRpb24iOjMsIkFic29sdXRlUG9zaXRpb24iOjQwNS4wLCJNYXJnaW4iOnsiJGlkIjoiNDkiLCJUb3AiOjAsIkxlZnQiOjEwLCJSaWdodCI6MTAsIkJvdHRvbSI6MH0sIlBhZGRpbmciOnsiJGlkIjoiNTAiLCJUb3AiOjAsIkxlZnQiOjAsIlJpZ2h0IjowLCJCb3R0b20iOjB9LCJCYWNrZ3JvdW5kIjp7IiRpZCI6IjUxIiwiQ29sb3IiOnsiJGlkIjoiNTIiLCJBIjoyNTUsIlIiOjgwLCJHIjo4MCwiQiI6NzB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wLCJHIjowLCJCIjowfX0sIkxpbmVXZWlnaHQiOjEuMCwiTGluZVR5cGUiOjAsIlBhcmVudFN0eWxlIjpudWxsfSwiSXNCZWxvd1RpbWViYW5kIjpmYWxzZS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MuMCwiSGVpZ2h0IjoxMy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lbnR1cnkgR290aGljIiwiSXNCb2xkIjpmYWxzZSwiSXNJdGFsaWMiOmZhbHNlLCJJc1VuZGVybGluZWQiOmZhbHNlLCJQYXJlbnRTdHlsZSI6bnVsbH0sIkF1dG9TaXplIjowLCJGb3JlZ3JvdW5kIjp7IiRpZCI6IjY3IiwiQ29sb3IiOnsiJGlkIjoiNjgiLCJBIjoyNTUsIlIiOjAsIkciOjAsIkIiOjB9fSwiTWF4V2lkdGgiOjIwMC4wLCJNYXhIZWlnaHQiOiJJbmZpbml0eSIsIlNtYXJ0Rm9yZWdyb3VuZElzQWN0aXZlIjpmYWxzZSwiSG9yaXpvbnRhbEFsaWdubWVudCI6MCwiVmVydGljYWxBbGlnbm1lbnQiOjAsIlNtYXJ0Rm9yZWdyb3VuZCI6bnVsbCwiTWFyZ2luIjp7IiRpZCI6IjY5IiwiVG9wIjowLCJMZWZ0IjowLCJSaWdodCI6MCwiQm90dG9tIjowfSwiUGFkZGluZyI6eyIkaWQiOiI3MCIsIlRvcCI6MCwiTGVmdCI6MCwiUmlnaHQiOjAsIkJvdHRvbSI6MH0sIkJhY2tncm91bmQiOnsiJGlkIjoiNzEiLCJDb2xvciI6eyIkcmVmIjoiMjAifX0sIklzVmlzaWJsZSI6dHJ1ZSwiV2lkdGgiOjAuMCwiSGVpZ2h0IjowLjAsIkJvcmRlclN0eWxlIjpudWxsLCJQYXJlbnRTdHlsZSI6bnVsbH0sIkRhdGVTdHlsZSI6eyIkaWQiOiI3MiIsIkZvbnRTZXR0aW5ncyI6eyIkaWQiOiI3MyIsIkZvbnRTaXplIjoxMCwiRm9udE5hbWUiOiJDZW50dXJ5IEdvdGhpYyIsIklzQm9sZCI6ZmFsc2UsIklzSXRhbGljIjpmYWxzZSwiSXNVbmRlcmxpbmVkIjpmYWxzZSwiUGFyZW50U3R5bGUiOm51bGx9LCJBdXRvU2l6ZSI6MCwiRm9yZWdyb3VuZCI6eyIkaWQiOiI3NCIsIkNvbG9yIjp7IiRpZCI6Ijc1IiwiQSI6MjU1LCJSIjoxMTIsIkciOjE3MywiQiI6NzF9fSwiTWF4V2lkdGgiOjIwMC4wLCJNYXhIZWlnaHQiOiJJbmZpbml0eSIsIlNtYXJ0Rm9yZWdyb3VuZElzQWN0aXZlIjpmYWxzZSwiSG9yaXpvbnRhbEFsaWdubWVudCI6MCwiVmVydGljYWxBbGlnbm1lbnQiOjAsIlNtYXJ0Rm9yZWdyb3VuZCI6bnVsbCwiTWFyZ2luIjp7IiRpZCI6Ijc2IiwiVG9wIjowLCJMZWZ0IjowLCJSaWdodCI6MCwiQm90dG9tIjowfSwiUGFkZGluZyI6eyIkaWQiOiI3NyIsIlRvcCI6MCwiTGVmdCI6MCwiUmlnaHQiOjAsIkJvdHRvbSI6MH0sIkJhY2tncm91bmQiOnsiJGlkIjoiNzgiLCJDb2xvciI6eyIkcmVmIjoiMjAifX0sIklzVmlzaWJsZSI6dHJ1ZSwiV2lkdGgiOjAuMCwiSGVpZ2h0IjowLjAsIkJvcmRlclN0eWxlIjpudWxsLCJQYXJlbnRTdHlsZSI6bnVsbH0sIkRhdGVGb3JtYXQiOnsiJGlkIjoiNzkiLCJGb3JtYXRTdHJpbmciOiJNL2QveXl5eSIsIlNlcGFyYXRvciI6Ii8iLCJVc2VJbnRlcm5hdGlvbmFsRGF0ZUZvcm1hdCI6ZmFsc2V9LCJJc1Zpc2libGUiOnRydWUsIlBhcmVudFN0eWxlIjpudWxsfSwiRGVmYXVsdFRhc2tTdHlsZSI6eyIkaWQiOiI4MCIsIlNoYXBlIjoxLCJTaGFwZVRoaWNrbmVzcyI6MSwiRHVyYXRpb25Gb3JtYXQiOjAsIkluY2x1ZGVOb25Xb3JraW5nRGF5c0luRHVyYXRpb24iOnRydWUsIlBlcmNlbnRhZ2VDb21wbGV0ZVN0eWxlIjp7IiRpZCI6IjgxIiwiRm9udFNldHRpbmdzIjp7IiRpZCI6IjgyIiwiRm9udFNpemUiOjEwLCJGb250TmFtZSI6IkNhbGlicmkiLCJJc0JvbGQiOmZhbHNlLCJJc0l0YWxpYyI6ZmFsc2UsIklzVW5kZXJsaW5lZCI6ZmFsc2UsIlBhcmVudFN0eWxlIjpudWxsfSwiQXV0b1NpemUiOjAsIkZvcmVncm91bmQiOnsiJGlkIjoiODMiLCJDb2xvciI6eyIkaWQiOiI4NCIsIkEiOjI1NSwiUiI6MTkyLCJHIjo4MC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xOTIsIkciOjgwLCJCIjo3N319LCJNYXhXaWR0aCI6MjAwLjAsIk1heEhlaWdodCI6IkluZmluaXR5IiwiU21hcnRGb3JlZ3JvdW5kSXNBY3RpdmUiOmZhbHNlLCJIb3Jpem9udGFsQWxpZ25tZW50IjowLCJWZXJ0aWNhbEFsaWdubWVudCI6MCwiU21hcnRGb3JlZ3JvdW5kIjpudWxsLCJNYXJnaW4iOnsiJGlkIjoiOTIiLCJUb3AiOjAsIkxlZnQiOjAsIlJpZ2h0IjowLCJCb3R0b20iOjB9LCJQYWRkaW5nIjp7IiRpZCI6IjkzIiwiVG9wIjowLCJMZWZ0IjowLCJSaWdodCI6MCwiQm90dG9tIjowfSwiQmFja2dyb3VuZCI6eyIkaWQiOiI5NCIsIkNvbG9yIjp7IiRyZWYiOiIyMCJ9fSwiSXNWaXNpYmxlIjp0cnVlLCJXaWR0aCI6MC4wLCJIZWlnaHQiOjAuMCwiQm9yZGVyU3R5bGUiOm51bGwsIlBhcmVudFN0eWxlIjpudWxsfSwiSG9yaXpvbnRhbENvbm5lY3RvclN0eWxlIjp7IiRpZCI6Ijk1IiwiTGluZUNvbG9yIjp7IiRpZCI6Ijk2IiwiJHR5cGUiOiJOTFJFLkNvbW1vbi5Eb20uU29saWRDb2xvckJydXNoLCBOTFJFLkNvbW1vbiIsIkNvbG9yIjp7IiRpZCI6Ijk3IiwiQSI6MjU1LCJSIjoyMTAsIkciOjIwNiwiQiI6MjA2fX0sIkxpbmVXZWlnaHQiOjEuMCwiTGluZVR5cGUiOjAsIlBhcmVudFN0eWxlIjpudWxsfSwiVmVydGljYWxDb25uZWN0b3JTdHlsZSI6eyIkaWQiOiI5OCIsIkxpbmVDb2xvciI6eyIkaWQiOiI5OSIsIiR0eXBlIjoiTkxSRS5Db21tb24uRG9tLlNvbGlkQ29sb3JCcnVzaCwgTkxSRS5Db21tb24iLCJDb2xvciI6eyIkaWQiOiIxMDAiLCJBIjoyNTUsIlIiOjIxMywiRyI6MjEyLCJCIjoyMTF9fSwiTGluZVdlaWdodCI6MS4wLCJMaW5lVHlwZSI6MCwiUGFyZW50U3R5bGUiOm51bGx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2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CwiRm9udE5hbWUiOiJDZW50dXJ5IEdvdGhpYyIsIklzQm9sZCI6ZmFsc2UsIklzSXRhbGljIjpmYWxzZSwiSXNVbmRlcmxpbmVkIjpmYWxzZSwiUGFyZW50U3R5bGUiOm51bGx9LCJBdXRvU2l6ZSI6MCwiRm9yZWdyb3VuZCI6eyIkaWQiOiIxMDkiLCJDb2xvciI6eyIkaWQiOiIxMTAiLCJBIjoyNTUsIlIiOjY4LCJHIjo4NCwiQiI6MTA2fX0sIk1heFdpZHRoIjoyMDAuMCwiTWF4SGVpZ2h0IjoiSW5maW5pdHkiLCJTbWFydEZvcmVncm91bmRJc0FjdGl2ZSI6ZmFsc2UsIkhvcml6b250YWxBbGlnbm1lbnQiOjAsIlZlcnRpY2FsQWxpZ25tZW50IjowLCJTbWFydEZvcmVncm91bmQiOm51bGwsIk1hcmdpbiI6eyIkaWQiOiIxMTEiLCJUb3AiOjAsIkxlZnQiOjAsIlJpZ2h0IjowLCJCb3R0b20iOjB9LCJQYWRkaW5nIjp7IiRpZCI6IjExMiIsIlRvcCI6MCwiTGVmdCI6MCwiUmlnaHQiOjAsIkJvdHRvbSI6MH0sIkJhY2tncm91bmQiOnsiJGlkIjoiMTEzIiwiQ29sb3IiOnsiJHJlZiI6IjIwIn19LCJJc1Zpc2libGUiOnRydWUsIldpZHRoIjowLjAsIkhlaWdodCI6MC4wLCJCb3JkZXJTdHlsZSI6bnVsbCwiUGFyZW50U3R5bGUiOm51bGx9LCJEYXRlU3R5bGUiOnsiJGlkIjoiMTE0IiwiRm9udFNldHRpbmdzIjp7IiRpZCI6IjExNSIsIkZvbnRTaXplIjoxMiwiRm9udE5hbWUiOiJDYWxpYnJpIiwiSXNCb2xkIjpmYWxzZSwiSXNJdGFsaWMiOmZhbHNlLCJJc1VuZGVybGluZWQiOmZhbHNlLCJQYXJlbnRTdHlsZSI6bnVsbH0sIkF1dG9TaXplIjowLCJGb3JlZ3JvdW5kIjp7IiRpZCI6IjExNiIsIkNvbG9yIjp7IiRpZCI6IjExNyIsIkEiOjI1NSwiUiI6MjU1LCJHIjoyNTUsIkIiOjI1NX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iLCJTZXBhcmF0b3IiOiIvIiwiVXNlSW50ZXJuYXRpb25hbERhdGVGb3JtYXQiOmZhbHNlfSwiSXNWaXNpYmxlIjp0cnVlLCJQYXJlbnRTdHlsZSI6bnVsbH0sIlNob3dFbGFwc2VkVGltZUdyYWRpZW50U3R5bGUiOmZhbHNlfSwiU2NhbGUiOnsiJGlkIjoiMTIyIiwiU3RhcnREYXRlIjoiMjAxNy0wNi0xOFQyMzo1OTo1OS45OTlaIiwiRW5kRGF0ZSI6IjIwMTgtMDItMjhUMjM6NTk6NTkuOTk5WiIsIkZvcm1hdCI6Ik1NTSIsIlR5cGUiOjIsIkF1dG9EYXRlUmFuZ2UiOnRydWUsIldvcmtpbmdEYXlzIjowLCJUb2RheU1hcmtlclRleHQiOiJUb2RheSIsIkF1dG9TY2FsZVR5cGUiOnRydWV9LCJNaWxlc3RvbmVzIjpbeyIkaWQiOiIxMjMiLCJEYXRlIjoiMjAxNy0wNi0xOFQyMzo1OTo1OS45OTlaIiwiU3R5bGUiOnsiJGlkIjoiMTI0IiwiU2hhcGUiOjEwLCJDb25uZWN0b3JNYXJnaW4iOnsiJHJlZiI6IjU0In0sIkNvbm5lY3RvclN0eWxlIjp7IiRpZCI6IjEyNSIsIkxpbmVDb2xvciI6eyIkaWQiOiIxMjYiLCIkdHlwZSI6Ik5MUkUuQ29tbW9uLkRvbS5Tb2xpZENvbG9yQnJ1c2gsIE5MUkUuQ29tbW9uIiwiQ29sb3IiOnsiJGlkIjoiMTI3IiwiQSI6MjU1LCJSIjoyMzcsIkciOjEyNSwiQiI6NDl9fSwiTGluZVdlaWdodCI6MS4wLCJMaW5lVHlwZSI6MCwiUGFyZW50U3R5bGUiOnsiJHJlZiI6IjU1In19LCJJc0JlbG93VGltZWJhbmQiOnRydWUsIkhpZGVEYXRlIjpmYWxzZSwiU2hhcGVTaXplIjoxLCJTcGFjaW5nIjowLjAsIlBhZGRpbmciOnsiJGlkIjoiMTI4IiwiVG9wIjowLCJMZWZ0IjowLCJSaWdodCI6MCwiQm90dG9tIjowfSwiU2hhcGVTdHlsZSI6eyIkaWQiOiIxMjkiLCJNYXJnaW4iOnsiJHJlZiI6IjYwIn0sIlBhZGRpbmciOnsiJHJlZiI6IjYxIn0sIkJhY2tncm91bmQiOnsiJGlkIjoiMTMwIiwiQ29sb3IiOnsiJGlkIjoiMTMxIiwiQSI6MjU1LCJSIjoyMzcsIkciOjEyNSwiQiI6NDl9fSwiSXNWaXNpYmxlIjp0cnVlLCJXaWR0aCI6MTguMCwiSGVpZ2h0IjoyMC4wLCJCb3JkZXJTdHlsZSI6eyIkaWQiOiIxMzIiLCJMaW5lQ29sb3IiOnsiJHJlZiI6IjYzIn0sIkxpbmVXZWlnaHQiOjAuMCwiTGluZVR5cGUiOjAsIlBhcmVudFN0eWxlIjp7IiRyZWYiOiI2MiJ9fSwiUGFyZW50U3R5bGUiOnsiJHJlZiI6IjU5In19LCJUaXRsZVN0eWxlIjp7IiRpZCI6IjEzMyIsIkZvbnRTZXR0aW5ncyI6eyIkaWQiOiIxMzQiLCJGb250U2l6ZSI6MTIsIkZvbnROYW1lIjoiQ2VudHVyeSBHb3RoaWMiLCJJc0JvbGQiOnRydWUsIklzSXRhbGljIjpmYWxzZSwiSXNVbmRlcmxpbmVkIjpmYWxzZSwiUGFyZW50U3R5bGUiOnsiJHJlZiI6IjY2In19LCJBdXRvU2l6ZSI6MCwiRm9yZWdyb3VuZCI6eyIkaWQiOiIxMzUiLCJDb2xvciI6eyIkaWQiOiIxMzY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MzciLCJMaW5lQ29sb3IiOm51bGwsIkxpbmVXZWlnaHQiOjAuMCwiTGluZVR5cGUiOjAsIlBhcmVudFN0eWxlIjpudWxsfSwiUGFyZW50U3R5bGUiOnsiJHJlZiI6IjY1In19LCJEYXRlU3R5bGUiOnsiJGlkIjoiMTM4IiwiRm9udFNldHRpbmdzIjp7IiRpZCI6IjEzOSIsIkZvbnRTaXplIjoxMCwiRm9udE5hbWUiOiJDZW50dXJ5IEdvdGhpYy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DAiLCJMaW5lQ29sb3IiOm51bGwsIkxpbmVXZWlnaHQiOjAuMCwiTGluZVR5cGUiOjAsIlBhcmVudFN0eWxlIjpudWxsfSwiUGFyZW50U3R5bGUiOnsiJHJlZiI6IjcyIn19LCJEYXRlRm9ybWF0Ijp7IiRyZWYiOiI3OSJ9LCJJc1Zpc2libGUiOnRydWUsIlBhcmVudFN0eWxlIjp7IiRyZWYiOiI1MyJ9fSwiUG9zaXRpb24iOnsiUmF0aW8iOjAuMDk0MTMwNTM3NjIxNzY4ODU5LCJJc0N1c3RvbSI6dHJ1ZX0sIklkIjoiZTE5OTc4MzAtZTkxNi00ZjE4LTk3YmEtMjc5NGFkZjUyMGY1IiwiSW1wb3J0SWQiOm51bGwsIlRpdGxlIjoiTWlsZXN0b25lIDEiLCJOb3RlIjpudWxsLCJIeXBlcmxpbmsiOm51bGwsIklzQ2hhbmdlZCI6ZmFsc2UsIklzTmV3Ijp0cnVlfSx7IiRpZCI6IjE0MSIsIkRhdGUiOiIyMDE3LTA4LTE1VDIzOjU5OjU5Ljk5OVoiLCJTdHlsZSI6eyIkaWQiOiIxNDIiLCJTaGFwZSI6NSwiQ29ubmVjdG9yTWFyZ2luIjp7IiRyZWYiOiI1NCJ9LCJDb25uZWN0b3JTdHlsZSI6eyIkaWQiOiIxNDMiLCJMaW5lQ29sb3IiOnsiJGlkIjoiMTQ0IiwiJHR5cGUiOiJOTFJFLkNvbW1vbi5Eb20uU29saWRDb2xvckJydXNoLCBOTFJFLkNvbW1vbiIsIkNvbG9yIjp7IiRpZCI6IjE0NSIsIkEiOjI1NSwiUiI6OTEsIkciOjE1NSwiQiI6MjEzfX0sIkxpbmVXZWlnaHQiOjEuMCwiTGluZVR5cGUiOjAsIlBhcmVudFN0eWxlIjp7IiRyZWYiOiI1NSJ9fSwiSXNCZWxvd1RpbWViYW5kIjpmYWxzZSwiSGlkZURhdGUiOmZhbHNlLCJTaGFwZVNpemUiOjAsIlNwYWNpbmciOjAuMCwiUGFkZGluZyI6eyIkaWQiOiIxNDYiLCJUb3AiOjAsIkxlZnQiOjAsIlJpZ2h0IjowLCJCb3R0b20iOjB9LCJTaGFwZVN0eWxlIjp7IiRpZCI6IjE0NyIsIk1hcmdpbiI6eyIkcmVmIjoiNjAifSwiUGFkZGluZyI6eyIkcmVmIjoiNjEifSwiQmFja2dyb3VuZCI6eyIkaWQiOiIxNDgiLCJDb2xvciI6eyIkaWQiOiIxNDkiLCJBIjoyNTUsIlIiOjkxLCJHIjoxNTUsIkIiOjIxM319LCJJc1Zpc2libGUiOnRydWUsIldpZHRoIjoxMi4wLCJIZWlnaHQiOjE0LjAsIkJvcmRlclN0eWxlIjp7IiRpZCI6IjE1MCIsIkxpbmVDb2xvciI6eyIkcmVmIjoiNjMifSwiTGluZVdlaWdodCI6MC4wLCJMaW5lVHlwZSI6MCwiUGFyZW50U3R5bGUiOnsiJHJlZiI6IjYyIn19LCJQYXJlbnRTdHlsZSI6eyIkcmVmIjoiNTkifX0sIlRpdGxlU3R5bGUiOnsiJGlkIjoiMTUxIiwiRm9udFNldHRpbmdzIjp7IiRpZCI6IjE1MiIsIkZvbnRTaXplIjoxMiwiRm9udE5hbWUiOiJDZW50dXJ5IEdvdGhpYyIsIklzQm9sZCI6dHJ1ZSwiSXNJdGFsaWMiOmZhbHNlLCJJc1VuZGVybGluZWQiOmZhbHNlLCJQYXJlbnRTdHlsZSI6eyIkcmVmIjoiNjYifX0sIkF1dG9TaXplIjowLCJGb3JlZ3JvdW5kIjp7IiRpZCI6IjE1MyIsIkNvbG9yIjp7IiRpZCI6IjE1NCIsIkEiOjI1NSwiUiI6NjgsIkciOjg0LCJCIjoxMDZ9fSwiTWF4V2lkdGgiOjY5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E1NSIsIkxpbmVDb2xvciI6bnVsbCwiTGluZVdlaWdodCI6MC4wLCJMaW5lVHlwZSI6MCwiUGFyZW50U3R5bGUiOm51bGx9LCJQYXJlbnRTdHlsZSI6eyIkcmVmIjoiNjUifX0sIkRhdGVTdHlsZSI6eyIkaWQiOiIxNTYiLCJGb250U2V0dGluZ3MiOnsiJGlkIjoiMTU3IiwiRm9udFNpemUiOjksIkZvbnROYW1lIjoiQ2VudHVyeSBHb3RoaWMiLCJJc0JvbGQiOmZhbHNlLCJJc0l0YWxpYyI6ZmFsc2UsIklzVW5kZXJsaW5lZCI6ZmFsc2UsIlBhcmVudFN0eWxlIjp7IiRyZWYiOiI3MyJ9fSwiQXV0b1NpemUiOjAsIkZvcmVncm91bmQiOnsiJGlkIjoiMTU4IiwiQ29sb3IiOnsiJGlkIjoiMTU5IiwiQSI6MjU1LCJSIjoxNzgsIkciOjM4LCJCIjowfX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mYWxzZSwiV2lkdGgiOjAuMCwiSGVpZ2h0IjowLjAsIkJvcmRlclN0eWxlIjp7IiRpZCI6IjE2MC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JZCI6ImYwM2RlNDllLTk4ZDMtNGIxNS04ODFjLWViYzI5ZWQzZWFmOSIsIkltcG9ydElkIjpudWxsLCJUaXRsZSI6Ik1pbGVzdG9uZSAyIiwiTm90ZSI6bnVsbCwiSHlwZXJsaW5rIjpudWxsLCJJc0NoYW5nZWQiOmZhbHNlLCJJc05ldyI6dHJ1ZX0seyIkaWQiOiIxNjEiLCJEYXRlIjoiMjAxNy0xMS0xMFQyMzo1OTo1OS45OTlaIiwiU3R5bGUiOnsiJGlkIjoiMTYyIiwiU2hhcGUiOjYsIkNvbm5lY3Rvck1hcmdpbiI6eyIkcmVmIjoiNTQifSwiQ29ubmVjdG9yU3R5bGUiOnsiJGlkIjoiMTYzIiwiTGluZUNvbG9yIjp7IiRpZCI6IjE2NCIsIiR0eXBlIjoiTkxSRS5Db21tb24uRG9tLlNvbGlkQ29sb3JCcnVzaCwgTkxSRS5Db21tb24iLCJDb2xvciI6eyIkaWQiOiIxNjUiLCJBIjoyNTUsIlIiOjIzNywiRyI6MTI1LCJCIjo0OX19LCJMaW5lV2VpZ2h0IjoxLjAsIkxpbmVUeXBlIjowLCJQYXJlbnRTdHlsZSI6eyIkcmVmIjoiNTUifX0sIklzQmVsb3dUaW1lYmFuZCI6ZmFsc2UsIkhpZGVEYXRlIjpmYWxzZSwiU2hhcGVTaXplIjowLCJTcGFjaW5nIjowLjAsIlBhZGRpbmciOnsiJGlkIjoiMTY2IiwiVG9wIjowLCJMZWZ0IjowLCJSaWdodCI6MCwiQm90dG9tIjowfSwiU2hhcGVTdHlsZSI6eyIkaWQiOiIxNjciLCJNYXJnaW4iOnsiJHJlZiI6IjYwIn0sIlBhZGRpbmciOnsiJHJlZiI6IjYxIn0sIkJhY2tncm91bmQiOnsiJGlkIjoiMTY4IiwiQ29sb3IiOnsiJGlkIjoiMTY5IiwiQSI6MjU1LCJSIjoyMzcsIkciOjEyNSwiQiI6NDl9fSwiSXNWaXNpYmxlIjp0cnVlLCJXaWR0aCI6MTIuMCwiSGVpZ2h0IjoxNC4wLCJCb3JkZXJTdHlsZSI6eyIkaWQiOiIxNzAiLCJMaW5lQ29sb3IiOnsiJHJlZiI6IjYzIn0sIkxpbmVXZWlnaHQiOjAuMCwiTGluZVR5cGUiOjAsIlBhcmVudFN0eWxlIjp7IiRyZWYiOiI2MiJ9fSwiUGFyZW50U3R5bGUiOnsiJHJlZiI6IjU5In19LCJUaXRsZVN0eWxlIjp7IiRpZCI6IjE3MSIsIkZvbnRTZXR0aW5ncyI6eyIkaWQiOiIxNzIiLCJGb250U2l6ZSI6MTIsIkZvbnROYW1lIjoiQ2VudHVyeSBHb3RoaWMiLCJJc0JvbGQiOnRydWUsIklzSXRhbGljIjpmYWxzZSwiSXNVbmRlcmxpbmVkIjpmYWxzZSwiUGFyZW50U3R5bGUiOnsiJHJlZiI6IjY2In19LCJBdXRvU2l6ZSI6MCwiRm9yZWdyb3VuZCI6eyIkaWQiOiIxNzMiLCJDb2xvciI6eyIkaWQiOiIxNzQ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zUiLCJMaW5lQ29sb3IiOm51bGwsIkxpbmVXZWlnaHQiOjAuMCwiTGluZVR5cGUiOjAsIlBhcmVudFN0eWxlIjpudWxsfSwiUGFyZW50U3R5bGUiOnsiJHJlZiI6IjY1In19LCJEYXRlU3R5bGUiOnsiJGlkIjoiMTc2IiwiRm9udFNldHRpbmdzIjp7IiRpZCI6IjE3NyIsIkZvbnRTaXplIjo5LCJGb250TmFtZSI6IkNlbnR1cnkgR290aGljIiwiSXNCb2xkIjpmYWxzZSwiSXNJdGFsaWMiOmZhbHNlLCJJc1VuZGVybGluZWQiOmZhbHNlLCJQYXJlbnRTdHlsZSI6eyIkcmVmIjoiNzMifX0sIkF1dG9TaXplIjowLCJGb3JlZ3JvdW5kIjp7IiRpZCI6IjE3OCIsIkNvbG9yIjp7IiRpZCI6IjE3OSIsIkEiOjI1NSwiUiI6MTc4LCJHIjozOCwiQiI6MH1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xODA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SWQiOiI2M2RhNjEyMy1mYjQzLTQxOWEtYTg1ZS1iODNkZjBjOTc5ZjYiLCJJbXBvcnRJZCI6bnVsbCwiVGl0bGUiOiJNaWxlc3RvbmUgMyIsIk5vdGUiOm51bGwsIkh5cGVybGluayI6bnVsbCwiSXNDaGFuZ2VkIjpmYWxzZSwiSXNOZXciOnRydWV9LHsiJGlkIjoiMTgxIiwiRGF0ZSI6IjIwMTgtMDItMTVUMjM6NTk6NTkuOTk5WiIsIlN0eWxlIjp7IiRpZCI6IjE4MiIsIlNoYXBlIjoyLCJDb25uZWN0b3JNYXJnaW4iOnsiJHJlZiI6IjU0In0sIkNvbm5lY3RvclN0eWxlIjp7IiRpZCI6IjE4MyIsIkxpbmVDb2xvciI6eyIkcmVmIjoiNTYifSwiTGluZVdlaWdodCI6MS4wLCJMaW5lVHlwZSI6MCwiUGFyZW50U3R5bGUiOnsiJHJlZiI6IjU1In19LCJJc0JlbG93VGltZWJhbmQiOmZhbHNlLCJIaWRlRGF0ZSI6ZmFsc2UsIlNoYXBlU2l6ZSI6MSwiU3BhY2luZyI6MC4wLCJQYWRkaW5nIjp7IiRpZCI6IjE4NCIsIlRvcCI6MCwiTGVmdCI6MCwiUmlnaHQiOjAsIkJvdHRvbSI6MH0sIlNoYXBlU3R5bGUiOnsiJGlkIjoiMTg1IiwiTWFyZ2luIjp7IiRyZWYiOiI2MCJ9LCJQYWRkaW5nIjp7IiRyZWYiOiI2MSJ9LCJCYWNrZ3JvdW5kIjp7IiRpZCI6IjE4NiIsIkNvbG9yIjp7IiRpZCI6IjE4NyIsIkEiOjI1NSwiUiI6MTQ2LCJHIjoyMDgsIkIiOjgwfX0sIklzVmlzaWJsZSI6dHJ1ZSwiV2lkdGgiOjEzLjAsIkhlaWdodCI6MTMuMCwiQm9yZGVyU3R5bGUiOnsiJGlkIjoiMTg4IiwiTGluZUNvbG9yIjp7IiRyZWYiOiI2MyJ9LCJMaW5lV2VpZ2h0IjowLjAsIkxpbmVUeXBlIjowLCJQYXJlbnRTdHlsZSI6eyIkcmVmIjoiNjIifX0sIlBhcmVudFN0eWxlIjp7IiRyZWYiOiI1OSJ9fSwiVGl0bGVTdHlsZSI6eyIkaWQiOiIxODkiLCJGb250U2V0dGluZ3MiOnsiJGlkIjoiMTkwIiwiRm9udFNpemUiOjEyLCJGb250TmFtZSI6IkNlbnR1cnkgR290aGljIiwiSXNCb2xkIjp0cnVlLCJJc0l0YWxpYyI6ZmFsc2UsIklzVW5kZXJsaW5lZCI6dHJ1ZSwiUGFyZW50U3R5bGUiOnsiJHJlZiI6IjY2In19LCJBdXRvU2l6ZSI6MiwiRm9yZWdyb3VuZCI6eyIkaWQiOiIxOTEiLCJDb2xvciI6eyIkaWQiOiIxOTIiLCJBIjoyNTUsIlIiOjY4LCJHIjo4NCwiQiI6MTA2fX0sIk1heFdpZHRoIjo2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OTMiLCJMaW5lQ29sb3IiOm51bGwsIkxpbmVXZWlnaHQiOjAuMCwiTGluZVR5cGUiOjAsIlBhcmVudFN0eWxlIjpudWxsfSwiUGFyZW50U3R5bGUiOnsiJHJlZiI6IjY1In19LCJEYXRlU3R5bGUiOnsiJGlkIjoiMTk0IiwiRm9udFNldHRpbmdzIjp7IiRpZCI6IjE5NSIsIkZvbnRTaXplIjo5LCJGb250TmFtZSI6IkNlbnR1cnkgR290aGljIiwiSXNCb2xkIjp0cnVlLCJJc0l0YWxpYyI6ZmFsc2UsIklzVW5kZXJsaW5lZCI6ZmFsc2UsIlBhcmVudFN0eWxlIjp7IiRyZWYiOiI3MyJ9fSwiQXV0b1NpemUiOjAsIkZvcmVncm91bmQiOnsiJGlkIjoiMTk2IiwiQ29sb3IiOnsiJGlkIjoiMTk3IiwiQSI6MjU1LCJSIjowLCJHIjowLCJCIjowfX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k4IiwiTGluZUNvbG9yIjpudWxsLCJMaW5lV2VpZ2h0IjowLjAsIkxpbmVUeXBlIjowLCJQYXJlbnRTdHlsZSI6bnVsbH0sIlBhcmVudFN0eWxlIjp7IiRyZWYiOiI3MiJ9fSwiRGF0ZUZvcm1hdCI6eyIkcmVmIjoiNzkifSwiSXNWaXNpYmxlIjp0cnVlLCJQYXJlbnRTdHlsZSI6eyIkcmVmIjoiNTMifX0sIlBvc2l0aW9uIjp7IlJhdGlvIjowLjA4NTU0ODg1Mjk5MTE3NDc2MiwiSXNDdXN0b20iOnRydWV9LCJJZCI6ImRiYjUwZjU2LTMzYmYtNDQzZi05MjRhLTliMmE2YzE5NGJmOSIsIkltcG9ydElkIjpudWxsLCJUaXRsZSI6Ik1pbGVzdG9uZSA0IiwiTm90ZSI6bnVsbCwiSHlwZXJsaW5rIjpudWxsLCJJc0NoYW5nZWQiOmZhbHNlLCJJc05ldyI6dHJ1ZX0seyIkaWQiOiIxOTkiLCJEYXRlIjoiMjAxOC0wMi0yOFQyMzo1OTo1OS45OTlaIiwiU3R5bGUiOnsiJGlkIjoiMjAwIiwiU2hhcGUiOjExLCJDb25uZWN0b3JNYXJnaW4iOnsiJHJlZiI6IjU0In0sIkNvbm5lY3RvclN0eWxlIjp7IiRpZCI6IjIwMSIsIkxpbmVDb2xvciI6eyIkaWQiOiIyMDIiLCIkdHlwZSI6Ik5MUkUuQ29tbW9uLkRvbS5Tb2xpZENvbG9yQnJ1c2gsIE5MUkUuQ29tbW9uIiwiQ29sb3IiOnsiJGlkIjoiMjAzIiwiQSI6MjU1LCJSIjoxNDYsIkciOjIwOCwiQiI6ODB9fSwiTGluZVdlaWdodCI6MS4wLCJMaW5lVHlwZSI6MCwiUGFyZW50U3R5bGUiOnsiJHJlZiI6IjU1In19LCJJc0JlbG93VGltZWJhbmQiOnRydWUsIkhpZGVEYXRlIjpmYWxzZSwiU2hhcGVTaXplIjoxLCJTcGFjaW5nIjowLjAsIlBhZGRpbmciOnsiJGlkIjoiMjA0IiwiVG9wIjowLCJMZWZ0IjowLCJSaWdodCI6MCwiQm90dG9tIjowfSwiU2hhcGVTdHlsZSI6eyIkaWQiOiIyMDUiLCJNYXJnaW4iOnsiJHJlZiI6IjYwIn0sIlBhZGRpbmciOnsiJHJlZiI6IjYxIn0sIkJhY2tncm91bmQiOnsiJGlkIjoiMjA2IiwiQ29sb3IiOnsiJGlkIjoiMjA3IiwiQSI6MjU1LCJSIjoxNDYsIkciOjIwOCwiQiI6ODB9fSwiSXNWaXNpYmxlIjp0cnVlLCJXaWR0aCI6MTguMCwiSGVpZ2h0IjoyMC4wLCJCb3JkZXJTdHlsZSI6eyIkaWQiOiIyMDgiLCJMaW5lQ29sb3IiOnsiJHJlZiI6IjYzIn0sIkxpbmVXZWlnaHQiOjAuMCwiTGluZVR5cGUiOjAsIlBhcmVudFN0eWxlIjp7IiRyZWYiOiI2MiJ9fSwiUGFyZW50U3R5bGUiOnsiJHJlZiI6IjU5In19LCJUaXRsZVN0eWxlIjp7IiRpZCI6IjIwOSIsIkZvbnRTZXR0aW5ncyI6eyIkaWQiOiIyMTAiLCJGb250U2l6ZSI6MTIsIkZvbnROYW1lIjoiQ2VudHVyeSBHb3RoaWMiLCJJc0JvbGQiOnRydWUsIklzSXRhbGljIjpmYWxzZSwiSXNVbmRlcmxpbmVkIjpmYWxzZSwiUGFyZW50U3R5bGUiOnsiJHJlZiI6IjY2In19LCJBdXRvU2l6ZSI6MCwiRm9yZWdyb3VuZCI6eyIkaWQiOiIyMTEiLCJDb2xvciI6eyIkaWQiOiIyMTIiLCJBIjoyNTUsIlIiOjY4LCJHIjo4NCwiQiI6MTA2fX0sIk1heFdpZHRoIjo2OS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MTMiLCJMaW5lQ29sb3IiOm51bGwsIkxpbmVXZWlnaHQiOjAuMCwiTGluZVR5cGUiOjAsIlBhcmVudFN0eWxlIjpudWxsfSwiUGFyZW50U3R5bGUiOnsiJHJlZiI6IjY1In19LCJEYXRlU3R5bGUiOnsiJGlkIjoiMjE0IiwiRm9udFNldHRpbmdzIjp7IiRpZCI6IjIxNSIsIkZvbnRTaXplIjoxMCwiRm9udE5hbWUiOiJDZW50dXJ5IEdvdGhpYy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T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SWQiOiJkODZlMTUyYS0yNzkwLTQ1ODgtYWE2Mi05NDc3OWUxZGZiZTkiLCJJbXBvcnRJZCI6bnVsbCwiVGl0bGUiOiJNaWxlc3RvbmUgNSIsIk5vdGUiOm51bGwsIkh5cGVybGluayI6bnVsbCwiSXNDaGFuZ2VkIjpmYWxzZSwiSXNOZXciOnRydWV9XSwiVGFza3MiOlt7IiRpZCI6IjIxNyIsIkdyb3VwTmFtZSI6bnVsbCwiU3RhcnREYXRlIjoiMjAxNy0wNi0yNVQwMDowMDowMFoiLCJFbmREYXRlIjoiMjAxNy0wNy0yMVQyMzo1OTo1OS45OTlaIiwiUGVyY2VudGFnZUNvbXBsZXRlIjpudWxsLCJTdHlsZSI6eyIkaWQiOiIyMTgiLCJTaGFwZSI6MSwiU2hhcGVUaGlja25lc3MiOjEsIkR1cmF0aW9uRm9ybWF0IjowLCJJbmNsdWRlTm9uV29ya2luZ0RheXNJbkR1cmF0aW9uIjp0cnVlLCJQZXJjZW50YWdlQ29tcGxldGVTdHlsZSI6eyIkaWQiOiIyMTkiLCJGb250U2V0dGluZ3MiOnsiJGlkIjoiMjIw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IxIiwiTGluZUNvbG9yIjpudWxsLCJMaW5lV2VpZ2h0IjowLjAsIkxpbmVUeXBlIjowLCJQYXJlbnRTdHlsZSI6bnVsbH0sIlBhcmVudFN0eWxlIjp7IiRyZWYiOiI4MSJ9fSwiRHVyYXRpb25TdHlsZSI6eyIkaWQiOiIyMjIiLCJGb250U2V0dGluZ3MiOnsiJGlkIjoiMjIzIiwiRm9udFNpemUiOjksIkZvbnROYW1lIjoiQ2FsaWJyaSIsIklzQm9sZCI6ZmFsc2UsIklzSXRhbGljIjpmYWxzZSwiSXNVbmRlcmxpbmVkIjpmYWxzZSwiUGFyZW50U3R5bGUiOnsiJHJlZiI6Ijg5In19LCJBdXRvU2l6ZSI6MCwiRm9yZWdyb3VuZCI6eyIkaWQiOiIyMjQiLCJDb2xvciI6eyIkaWQiOiIyMjU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MjYiLCJMaW5lQ29sb3IiOm51bGwsIkxpbmVXZWlnaHQiOjAuMCwiTGluZVR5cGUiOjAsIlBhcmVudFN0eWxlIjpudWxsfSwiUGFyZW50U3R5bGUiOnsiJHJlZiI6Ijg4In19LCJIb3Jpem9udGFsQ29ubmVjdG9yU3R5bGUiOnsiJGlkIjoiMjI3IiwiTGluZUNvbG9yIjp7IiRyZWYiOiI5NiJ9LCJMaW5lV2VpZ2h0IjoxLjAsIkxpbmVUeXBlIjowLCJQYXJlbnRTdHlsZSI6eyIkcmVmIjoiOTUifX0sIlZlcnRpY2FsQ29ubmVjdG9yU3R5bGUiOnsiJGlkIjoiMjI4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yMjkiLCJNYXJnaW4iOnsiJHJlZiI6IjEwMiJ9LCJQYWRkaW5nIjp7IiRpZCI6IjIzMCIsIlRvcCI6MCwiTGVmdCI6MSwiUmlnaHQiOjAsIkJvdHRvbSI6MX0sIkJhY2tncm91bmQiOnsiJGlkIjoiMjMxIiwiQ29sb3IiOnsiJGlkIjoiMjMyIiwiQSI6MjU1LCJSIjo2OCwiRyI6ODQsIkIiOjEwNn19LCJJc1Zpc2libGUiOnRydWUsIldpZHRoIjowLjAsIkhlaWdodCI6MTYuMCwiQm9yZGVyU3R5bGUiOnsiJGlkIjoiMjMzIiwiTGluZUNvbG9yIjp7IiRpZCI6IjIzNCIsIiR0eXBlIjoiTkxSRS5Db21tb24uRG9tLlNvbGlkQ29sb3JCcnVzaCwgTkxSRS5Db21tb24iLCJDb2xvciI6eyIkaWQiOiIyMzUiLCJBIjoyNTUsIlIiOjI1NSwiRyI6MCwiQiI6MH19LCJMaW5lV2VpZ2h0IjowLjAsIkxpbmVUeXBlIjowLCJQYXJlbnRTdHlsZSI6bnVsbH0sIlBhcmVudFN0eWxlIjp7IiRyZWYiOiIxMDEifX0sIlRpdGxlU3R5bGUiOnsiJGlkIjoiMjM2IiwiRm9udFNldHRpbmdzIjp7IiRpZCI6IjIzNyIsIkZvbnRTaXplIjoxMCwiRm9udE5hbWUiOiJDZW50dXJ5IEdvdGhpYyIsIklzQm9sZCI6ZmFsc2UsIklzSXRhbGljIjpmYWxzZSwiSXNVbmRlcmxpbmVkIjpmYWxzZSwiUGFyZW50U3R5bGUiOnsiJHJlZiI6IjEwOCJ9fSwiQXV0b1NpemUiOjAsIkZvcmVncm91bmQiOnsiJHJlZiI6IjEwOSJ9LCJNYXhXaWR0aCI6NTYuNj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zgiLCJMaW5lQ29sb3IiOm51bGwsIkxpbmVXZWlnaHQiOjAuMCwiTGluZVR5cGUiOjAsIlBhcmVudFN0eWxlIjpudWxsfSwiUGFyZW50U3R5bGUiOnsiJHJlZiI6IjEwNyJ9fSwiRGF0ZVN0eWxlIjp7IiRpZCI6IjIzOSIsIkZvbnRTZXR0aW5ncyI6eyIkaWQiOiIyNDAiLCJGb250U2l6ZSI6OSwiRm9udE5hbWUiOiJDZW50dXJ5IEdvdGhpYyIsIklzQm9sZCI6ZmFsc2UsIklzSXRhbGljIjpmYWxzZSwiSXNVbmRlcmxpbmVkIjpmYWxzZSwiUGFyZW50U3R5bGUiOnsiJHJlZiI6IjExNSJ9fSwiQXV0b1NpemUiOjAsIkZvcmVncm91bmQiOnsiJGlkIjoiMjQxIiwiQ29sb3IiOnsiJGlkIjoiMjQy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yNDMiLCJMaW5lQ29sb3IiOm51bGwsIkxpbmVXZWlnaHQiOjAuMCwiTGluZVR5cGUiOjAsIlBhcmVudFN0eWxlIjpudWxsfSwiUGFyZW50U3R5bGUiOnsiJHJlZiI6IjExNCJ9fSwiRGF0ZUZvcm1hdCI6eyIkaWQiOiIyNDQiLCJGb3JtYXRTdHJpbmciOiJNL2QiLCJTZXBhcmF0b3IiOiIvIiwiVXNlSW50ZXJuYXRpb25hbERhdGVGb3JtYXQiOmZhbHNlfSwiSXNWaXNpYmxlIjp0cnVlLCJQYXJlbnRTdHlsZSI6eyIkcmVmIjoiODAifX0sIkluZGV4IjoxLCJJZCI6ImYzYzc3MGQ4LWE2YTItNDIzOC1hNTdiLTM3M2VmOTk4NDU1MCIsIkltcG9ydElkIjpudWxsLCJUaXRsZSI6IlRhc2sgMSBIZXJlIiwiTm90ZSI6bnVsbCwiSHlwZXJsaW5rIjpudWxsLCJJc0NoYW5nZWQiOmZhbHNlLCJJc05ldyI6dHJ1ZX0seyIkaWQiOiIyNDUiLCJHcm91cE5hbWUiOm51bGwsIlN0YXJ0RGF0ZSI6IjIwMTctMDctMDVUMDA6MDA6MDBaIiwiRW5kRGF0ZSI6IjIwMTctMDgtMDhUMjM6NTk6NTkuOTk5WiIsIlBlcmNlbnRhZ2VDb21wbGV0ZSI6bnVsbCwiU3R5bGUiOnsiJGlkIjoiMjQ2IiwiU2hhcGUiOjEsIlNoYXBlVGhpY2tuZXNzIjoxLCJEdXJhdGlvbkZvcm1hdCI6MCwiSW5jbHVkZU5vbldvcmtpbmdEYXlzSW5EdXJhdGlvbiI6dHJ1ZSwiUGVyY2VudGFnZUNvbXBsZXRlU3R5bGUiOnsiJGlkIjoiMjQ3IiwiRm9udFNldHRpbmdzIjp7IiRpZCI6IjI0OC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0OSIsIkxpbmVDb2xvciI6bnVsbCwiTGluZVdlaWdodCI6MC4wLCJMaW5lVHlwZSI6MCwiUGFyZW50U3R5bGUiOm51bGx9LCJQYXJlbnRTdHlsZSI6eyIkcmVmIjoiODEifX0sIkR1cmF0aW9uU3R5bGUiOnsiJGlkIjoiMjUwIiwiRm9udFNldHRpbmdzIjp7IiRpZCI6IjI1MSIsIkZvbnRTaXplIjo5LCJGb250TmFtZSI6IkNhbGlicmkiLCJJc0JvbGQiOmZhbHNlLCJJc0l0YWxpYyI6ZmFsc2UsIklzVW5kZXJsaW5lZCI6ZmFsc2UsIlBhcmVudFN0eWxlIjp7IiRyZWYiOiI4OSJ9fSwiQXV0b1NpemUiOjAsIkZvcmVncm91bmQiOnsiJGlkIjoiMjUyIiwiQ29sb3IiOnsiJGlkIjoiMjUzIiwiQSI6MjU1LCJSIjoyMzgsIkciOjIzNiwiQiI6MjI1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U0IiwiTGluZUNvbG9yIjpudWxsLCJMaW5lV2VpZ2h0IjowLjAsIkxpbmVUeXBlIjowLCJQYXJlbnRTdHlsZSI6bnVsbH0sIlBhcmVudFN0eWxlIjp7IiRyZWYiOiI4OCJ9fSwiSG9yaXpvbnRhbENvbm5lY3RvclN0eWxlIjp7IiRpZCI6IjI1NSIsIkxpbmVDb2xvciI6eyIkcmVmIjoiOTYifSwiTGluZVdlaWdodCI6MS4wLCJMaW5lVHlwZSI6MCwiUGFyZW50U3R5bGUiOnsiJHJlZiI6Ijk1In19LCJWZXJ0aWNhbENvbm5lY3RvclN0eWxlIjp7IiRpZCI6IjI1NiIsIkxpbmVDb2xvciI6eyIkcmVmIjoiOTkifSwiTGluZVdlaWdodCI6MS4wLCJMaW5lVHlwZSI6MCwiUGFyZW50U3R5bGUiOnsiJHJlZiI6Ijk4In1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jU3IiwiTWFyZ2luIjp7IiRyZWYiOiIxMDIifSwiUGFkZGluZyI6eyIkaWQiOiIyNTgiLCJUb3AiOjAsIkxlZnQiOjEsIlJpZ2h0IjowLCJCb3R0b20iOjF9LCJCYWNrZ3JvdW5kIjp7IiRpZCI6IjI1OSIsIkNvbG9yIjp7IiRpZCI6IjI2MCIsIkEiOjI1NSwiUiI6MTEyLCJHIjoxNzMsIkIiOjcxfX0sIklzVmlzaWJsZSI6dHJ1ZSwiV2lkdGgiOjAuMCwiSGVpZ2h0IjoxNi4wLCJCb3JkZXJTdHlsZSI6eyIkaWQiOiIyNjEiLCJMaW5lQ29sb3IiOnsiJGlkIjoiMjYyIiwiJHR5cGUiOiJOTFJFLkNvbW1vbi5Eb20uU29saWRDb2xvckJydXNoLCBOTFJFLkNvbW1vbiIsIkNvbG9yIjp7IiRpZCI6IjI2MyIsIkEiOjI1NSwiUiI6MjU1LCJHIjowLCJCIjowfX0sIkxpbmVXZWlnaHQiOjAuMCwiTGluZVR5cGUiOjAsIlBhcmVudFN0eWxlIjpudWxsfSwiUGFyZW50U3R5bGUiOnsiJHJlZiI6IjEwMSJ9fSwiVGl0bGVTdHlsZSI6eyIkaWQiOiIyNjQiLCJGb250U2V0dGluZ3MiOnsiJGlkIjoiMjY1IiwiRm9udFNpemUiOjEwLCJGb250TmFtZSI6IkNlbnR1cnkgR290aGljIiwiSXNCb2xkIjpmYWxzZSwiSXNJdGFsaWMiOmZhbHNlLCJJc1VuZGVybGluZWQiOmZhbHNlLCJQYXJlbnRTdHlsZSI6eyIkcmVmIjoiMTA4In19LCJBdXRvU2l6ZSI6MCwiRm9yZWdyb3VuZCI6eyIkcmVmIjoiMTA5In0sIk1heFdpZHRoIjo1OS4zNz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2NiIsIkxpbmVDb2xvciI6bnVsbCwiTGluZVdlaWdodCI6MC4wLCJMaW5lVHlwZSI6MCwiUGFyZW50U3R5bGUiOm51bGx9LCJQYXJlbnRTdHlsZSI6eyIkcmVmIjoiMTA3In19LCJEYXRlU3R5bGUiOnsiJGlkIjoiMjY3IiwiRm9udFNldHRpbmdzIjp7IiRpZCI6IjI2OCIsIkZvbnRTaXplIjo5LCJGb250TmFtZSI6IkNlbnR1cnkgR290aGljIiwiSXNCb2xkIjpmYWxzZSwiSXNJdGFsaWMiOmZhbHNlLCJJc1VuZGVybGluZWQiOmZhbHNlLCJQYXJlbnRTdHlsZSI6eyIkcmVmIjoiMTE1In19LCJBdXRvU2l6ZSI6MCwiRm9yZWdyb3VuZCI6eyIkaWQiOiIyNjkiLCJDb2xvciI6eyIkaWQiOiIyNzA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I3MSIsIkxpbmVDb2xvciI6bnVsbCwiTGluZVdlaWdodCI6MC4wLCJMaW5lVHlwZSI6MCwiUGFyZW50U3R5bGUiOm51bGx9LCJQYXJlbnRTdHlsZSI6eyIkcmVmIjoiMTE0In19LCJEYXRlRm9ybWF0Ijp7IiRpZCI6IjI3MiIsIkZvcm1hdFN0cmluZyI6Ik0vZCIsIlNlcGFyYXRvciI6Ii8iLCJVc2VJbnRlcm5hdGlvbmFsRGF0ZUZvcm1hdCI6ZmFsc2V9LCJJc1Zpc2libGUiOnRydWUsIlBhcmVudFN0eWxlIjp7IiRyZWYiOiI4MCJ9fSwiSW5kZXgiOjIsIklkIjoiYzNkNjg1ZDUtYWU4NS00ZmIxLTg1OTItNWU1MjdlNTM0ZjI4IiwiSW1wb3J0SWQiOm51bGwsIlRpdGxlIjoiVGFzayAyIEhlcmUgIiwiTm90ZSI6bnVsbCwiSHlwZXJsaW5rIjpudWxsLCJJc0NoYW5nZWQiOmZhbHNlLCJJc05ldyI6dHJ1ZX0seyIkaWQiOiIyNzMiLCJHcm91cE5hbWUiOm51bGwsIlN0YXJ0RGF0ZSI6IjIwMTctMDctMzBUMDA6MDA6MDBaIiwiRW5kRGF0ZSI6IjIwMTctMDktMTJUMjM6NTk6NTkuOTk5WiIsIlBlcmNlbnRhZ2VDb21wbGV0ZSI6bnVsbCwiU3R5bGUiOnsiJGlkIjoiMjc0IiwiU2hhcGUiOjEsIlNoYXBlVGhpY2tuZXNzIjoxLCJEdXJhdGlvbkZvcm1hdCI6MCwiSW5jbHVkZU5vbldvcmtpbmdEYXlzSW5EdXJhdGlvbiI6dHJ1ZSwiUGVyY2VudGFnZUNvbXBsZXRlU3R5bGUiOnsiJGlkIjoiMjc1IiwiRm9udFNldHRpbmdzIjp7IiRpZCI6IjI3Ni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3NyIsIkxpbmVDb2xvciI6bnVsbCwiTGluZVdlaWdodCI6MC4wLCJMaW5lVHlwZSI6MCwiUGFyZW50U3R5bGUiOm51bGx9LCJQYXJlbnRTdHlsZSI6eyIkcmVmIjoiODEifX0sIkR1cmF0aW9uU3R5bGUiOnsiJGlkIjoiMjc4IiwiRm9udFNldHRpbmdzIjp7IiRpZCI6IjI3OSIsIkZvbnRTaXplIjo5LCJGb250TmFtZSI6IkNhbGlicmkiLCJJc0JvbGQiOmZhbHNlLCJJc0l0YWxpYyI6ZmFsc2UsIklzVW5kZXJsaW5lZCI6ZmFsc2UsIlBhcmVudFN0eWxlIjp7IiRyZWYiOiI4OSJ9fSwiQXV0b1NpemUiOjAsIkZvcmVncm91bmQiOnsiJGlkIjoiMjgwIiwiQ29sb3IiOnsiJGlkIjoiMjgxIiwiQSI6MjU1LCJSIjoyMzgsIkciOjIzNiwiQiI6MjI1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gyIiwiTGluZUNvbG9yIjpudWxsLCJMaW5lV2VpZ2h0IjowLjAsIkxpbmVUeXBlIjowLCJQYXJlbnRTdHlsZSI6bnVsbH0sIlBhcmVudFN0eWxlIjp7IiRyZWYiOiI4OCJ9fSwiSG9yaXpvbnRhbENvbm5lY3RvclN0eWxlIjp7IiRpZCI6IjI4MyIsIkxpbmVDb2xvciI6eyIkcmVmIjoiOTYifSwiTGluZVdlaWdodCI6MS4wLCJMaW5lVHlwZSI6MCwiUGFyZW50U3R5bGUiOnsiJHJlZiI6Ijk1In19LCJWZXJ0aWNhbENvbm5lY3RvclN0eWxlIjp7IiRpZCI6IjI4NCIsIkxpbmVDb2xvciI6eyIkcmVmIjoiOTkifSwiTGluZVdlaWdodCI6MS4wLCJMaW5lVHlwZSI6MCwiUGFyZW50U3R5bGUiOnsiJHJlZiI6Ijk4In19LCJNYXJnaW4iOm51bGwsIlN0YXJ0RGF0ZVBvc2l0aW9uIjo0LCJFbmREYXRlUG9zaXRpb24iOjQsIlRpdGxlUG9zaXRpb24iOjUsIkR1cmF0aW9uUG9zaXRpb24iOjIsIlBlcmNlbnRhZ2VDb21wbGV0ZWRQb3NpdGlvbiI6NiwiU3BhY2luZyI6MTAsIklzQmVsb3dUaW1lYmFuZCI6ZmFsc2UsIlBlcmNlbnRhZ2VDb21wbGV0ZVNoYXBlT3BhY2l0eSI6MzUsIlNoYXBlU3R5bGUiOnsiJGlkIjoiMjg1IiwiTWFyZ2luIjp7IiRyZWYiOiIxMDIifSwiUGFkZGluZyI6eyIkaWQiOiIyODYiLCJUb3AiOjAsIkxlZnQiOjEsIlJpZ2h0IjowLCJCb3R0b20iOjF9LCJCYWNrZ3JvdW5kIjp7IiRpZCI6IjI4NyIsIkNvbG9yIjp7IiRpZCI6IjI4OCIsIkEiOjI1NSwiUiI6NjgsIkciOjg0LCJCIjoxMDZ9fSwiSXNWaXNpYmxlIjp0cnVlLCJXaWR0aCI6MC4wLCJIZWlnaHQiOjE2LjAsIkJvcmRlclN0eWxlIjp7IiRpZCI6IjI4OSIsIkxpbmVDb2xvciI6eyIkaWQiOiIyOTAiLCIkdHlwZSI6Ik5MUkUuQ29tbW9uLkRvbS5Tb2xpZENvbG9yQnJ1c2gsIE5MUkUuQ29tbW9uIiwiQ29sb3IiOnsiJGlkIjoiMjkxIiwiQSI6MjU1LCJSIjoyNTUsIkciOjAsIkIiOjB9fSwiTGluZVdlaWdodCI6MC4wLCJMaW5lVHlwZSI6MCwiUGFyZW50U3R5bGUiOm51bGx9LCJQYXJlbnRTdHlsZSI6eyIkcmVmIjoiMTAxIn19LCJUaXRsZVN0eWxlIjp7IiRpZCI6IjI5MiIsIkZvbnRTZXR0aW5ncyI6eyIkaWQiOiIyOTMiLCJGb250U2l6ZSI6MTAsIkZvbnROYW1lIjoiQ2VudHVyeSBHb3RoaWMiLCJJc0JvbGQiOmZhbHNlLCJJc0l0YWxpYyI6ZmFsc2UsIklzVW5kZXJsaW5lZCI6ZmFsc2UsIlBhcmVudFN0eWxlIjp7IiRyZWYiOiIxMDgifX0sIkF1dG9TaXplIjowLCJGb3JlZ3JvdW5kIjp7IiRyZWYiOiIxMDkifSwiTWF4V2lkdGgiOjU5LjM3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jk0IiwiTGluZUNvbG9yIjpudWxsLCJMaW5lV2VpZ2h0IjowLjAsIkxpbmVUeXBlIjowLCJQYXJlbnRTdHlsZSI6bnVsbH0sIlBhcmVudFN0eWxlIjp7IiRyZWYiOiIxMDcifX0sIkRhdGVTdHlsZSI6eyIkaWQiOiIyOTUiLCJGb250U2V0dGluZ3MiOnsiJGlkIjoiMjk2IiwiRm9udFNpemUiOjksIkZvbnROYW1lIjoiQ2VudHVyeSBHb3RoaWMiLCJJc0JvbGQiOmZhbHNlLCJJc0l0YWxpYyI6ZmFsc2UsIklzVW5kZXJsaW5lZCI6ZmFsc2UsIlBhcmVudFN0eWxlIjp7IiRyZWYiOiIxMTUifX0sIkF1dG9TaXplIjowLCJGb3JlZ3JvdW5kIjp7IiRpZCI6IjI5NyIsIkNvbG9yIjp7IiRpZCI6IjI5OC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k5IiwiTGluZUNvbG9yIjpudWxsLCJMaW5lV2VpZ2h0IjowLjAsIkxpbmVUeXBlIjowLCJQYXJlbnRTdHlsZSI6bnVsbH0sIlBhcmVudFN0eWxlIjp7IiRyZWYiOiIxMTQifX0sIkRhdGVGb3JtYXQiOnsiJGlkIjoiMzAwIiwiRm9ybWF0U3RyaW5nIjoiTS9kIiwiU2VwYXJhdG9yIjoiLyIsIlVzZUludGVybmF0aW9uYWxEYXRlRm9ybWF0IjpmYWxzZX0sIklzVmlzaWJsZSI6dHJ1ZSwiUGFyZW50U3R5bGUiOnsiJHJlZiI6IjgwIn19LCJJbmRleCI6MywiSWQiOiJhNTIxNzgzYy1mMzA4LTQzMTMtYWY3Ni0wY2Q5YzI5MjNlM2MiLCJJbXBvcnRJZCI6bnVsbCwiVGl0bGUiOiJUYXNrIDMgSGVyZSAiLCJOb3RlIjpudWxsLCJIeXBlcmxpbmsiOm51bGwsIklzQ2hhbmdlZCI6ZmFsc2UsIklzTmV3Ijp0cnVlfSx7IiRpZCI6IjMwMSIsIkdyb3VwTmFtZSI6bnVsbCwiU3RhcnREYXRlIjoiMjAxNy0wOC0yMFQwMDowMDowMFoiLCJFbmREYXRlIjoiMjAxNy0xMC0wNVQyMzo1OTo1OS45OTlaIiwiUGVyY2VudGFnZUNvbXBsZXRlIjpudWxsLCJTdHlsZSI6eyIkaWQiOiIzMDIiLCJTaGFwZSI6MSwiU2hhcGVUaGlja25lc3MiOjEsIkR1cmF0aW9uRm9ybWF0IjowLCJJbmNsdWRlTm9uV29ya2luZ0RheXNJbkR1cmF0aW9uIjp0cnVlLCJQZXJjZW50YWdlQ29tcGxldGVTdHlsZSI6eyIkaWQiOiIzMDMiLCJGb250U2V0dGluZ3MiOnsiJGlkIjoiMzA0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A1IiwiTGluZUNvbG9yIjpudWxsLCJMaW5lV2VpZ2h0IjowLjAsIkxpbmVUeXBlIjowLCJQYXJlbnRTdHlsZSI6bnVsbH0sIlBhcmVudFN0eWxlIjp7IiRyZWYiOiI4MSJ9fSwiRHVyYXRpb25TdHlsZSI6eyIkaWQiOiIzMDYiLCJGb250U2V0dGluZ3MiOnsiJGlkIjoiMzA3IiwiRm9udFNpemUiOjksIkZvbnROYW1lIjoiQ2FsaWJyaSIsIklzQm9sZCI6ZmFsc2UsIklzSXRhbGljIjpmYWxzZSwiSXNVbmRlcmxpbmVkIjpmYWxzZSwiUGFyZW50U3R5bGUiOnsiJHJlZiI6Ijg5In19LCJBdXRvU2l6ZSI6MCwiRm9yZWdyb3VuZCI6eyIkaWQiOiIzMDgiLCJDb2xvciI6eyIkaWQiOiIzMDk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MTAiLCJMaW5lQ29sb3IiOm51bGwsIkxpbmVXZWlnaHQiOjAuMCwiTGluZVR5cGUiOjAsIlBhcmVudFN0eWxlIjpudWxsfSwiUGFyZW50U3R5bGUiOnsiJHJlZiI6Ijg4In19LCJIb3Jpem9udGFsQ29ubmVjdG9yU3R5bGUiOnsiJGlkIjoiMzExIiwiTGluZUNvbG9yIjp7IiRyZWYiOiI5NiJ9LCJMaW5lV2VpZ2h0IjoxLjAsIkxpbmVUeXBlIjowLCJQYXJlbnRTdHlsZSI6eyIkcmVmIjoiOTUifX0sIlZlcnRpY2FsQ29ubmVjdG9yU3R5bGUiOnsiJGlkIjoiMzEy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zMTMiLCJNYXJnaW4iOnsiJHJlZiI6IjEwMiJ9LCJQYWRkaW5nIjp7IiRpZCI6IjMxNCIsIlRvcCI6MCwiTGVmdCI6MSwiUmlnaHQiOjAsIkJvdHRvbSI6MX0sIkJhY2tncm91bmQiOnsiJGlkIjoiMzE1IiwiQ29sb3IiOnsiJGlkIjoiMzE2IiwiQSI6MjU1LCJSIjoxMTIsIkciOjE3MywiQiI6NzF9fSwiSXNWaXNpYmxlIjp0cnVlLCJXaWR0aCI6MC4wLCJIZWlnaHQiOjE2LjAsIkJvcmRlclN0eWxlIjp7IiRpZCI6IjMxNyIsIkxpbmVDb2xvciI6eyIkaWQiOiIzMTgiLCIkdHlwZSI6Ik5MUkUuQ29tbW9uLkRvbS5Tb2xpZENvbG9yQnJ1c2gsIE5MUkUuQ29tbW9uIiwiQ29sb3IiOnsiJGlkIjoiMzE5IiwiQSI6MjU1LCJSIjoyNTUsIkciOjAsIkIiOjB9fSwiTGluZVdlaWdodCI6MC4wLCJMaW5lVHlwZSI6MCwiUGFyZW50U3R5bGUiOm51bGx9LCJQYXJlbnRTdHlsZSI6eyIkcmVmIjoiMTAxIn19LCJUaXRsZVN0eWxlIjp7IiRpZCI6IjMyMCIsIkZvbnRTZXR0aW5ncyI6eyIkaWQiOiIzMjEiLCJGb250U2l6ZSI6MTAsIkZvbnROYW1lIjoiQ2VudHVyeSBHb3RoaWMiLCJJc0JvbGQiOmZhbHNlLCJJc0l0YWxpYyI6ZmFsc2UsIklzVW5kZXJsaW5lZCI6ZmFsc2UsIlBhcmVudFN0eWxlIjp7IiRyZWYiOiIxMDgifX0sIkF1dG9TaXplIjowLCJGb3JlZ3JvdW5kIjp7IiRyZWYiOiIxMDkifSwiTWF4V2lkdGgiOjU2LjY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IyIiwiTGluZUNvbG9yIjpudWxsLCJMaW5lV2VpZ2h0IjowLjAsIkxpbmVUeXBlIjowLCJQYXJlbnRTdHlsZSI6bnVsbH0sIlBhcmVudFN0eWxlIjp7IiRyZWYiOiIxMDcifX0sIkRhdGVTdHlsZSI6eyIkaWQiOiIzMjMiLCJGb250U2V0dGluZ3MiOnsiJGlkIjoiMzI0IiwiRm9udFNpemUiOjksIkZvbnROYW1lIjoiQ2VudHVyeSBHb3RoaWMiLCJJc0JvbGQiOmZhbHNlLCJJc0l0YWxpYyI6ZmFsc2UsIklzVW5kZXJsaW5lZCI6ZmFsc2UsIlBhcmVudFN0eWxlIjp7IiRyZWYiOiIxMTUifX0sIkF1dG9TaXplIjowLCJGb3JlZ3JvdW5kIjp7IiRpZCI6IjMyNSIsIkNvbG9yIjp7IiRpZCI6IjMyNi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zI3IiwiTGluZUNvbG9yIjpudWxsLCJMaW5lV2VpZ2h0IjowLjAsIkxpbmVUeXBlIjowLCJQYXJlbnRTdHlsZSI6bnVsbH0sIlBhcmVudFN0eWxlIjp7IiRyZWYiOiIxMTQifX0sIkRhdGVGb3JtYXQiOnsiJGlkIjoiMzI4IiwiRm9ybWF0U3RyaW5nIjoiTS9kIiwiU2VwYXJhdG9yIjoiLyIsIlVzZUludGVybmF0aW9uYWxEYXRlRm9ybWF0IjpmYWxzZX0sIklzVmlzaWJsZSI6dHJ1ZSwiUGFyZW50U3R5bGUiOnsiJHJlZiI6IjgwIn19LCJJbmRleCI6NCwiSWQiOiI5Y2RlNmQ1ZC0zMDdiLTRkZjctYjE0Ni00MjQ4Y2FiN2ZlZjYiLCJJbXBvcnRJZCI6bnVsbCwiVGl0bGUiOiJUYXNrIDQgSGVyZSIsIk5vdGUiOm51bGwsIkh5cGVybGluayI6bnVsbCwiSXNDaGFuZ2VkIjpmYWxzZSwiSXNOZXciOnRydWV9LHsiJGlkIjoiMzI5IiwiR3JvdXBOYW1lIjpudWxsLCJTdGFydERhdGUiOiIyMDE3LTA4LTI5VDAwOjAwOjAwWiIsIkVuZERhdGUiOiIyMDE3LTEwLTE1VDIzOjU5OjU5Ljk5OVoiLCJQZXJjZW50YWdlQ29tcGxldGUiOm51bGwsIlN0eWxlIjp7IiRpZCI6IjMzMCIsIlNoYXBlIjoxLCJTaGFwZVRoaWNrbmVzcyI6MSwiRHVyYXRpb25Gb3JtYXQiOjAsIkluY2x1ZGVOb25Xb3JraW5nRGF5c0luRHVyYXRpb24iOnRydWUsIlBlcmNlbnRhZ2VDb21wbGV0ZVN0eWxlIjp7IiRpZCI6IjMzMSIsIkZvbnRTZXR0aW5ncyI6eyIkaWQiOiIzMzI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MzMiLCJMaW5lQ29sb3IiOm51bGwsIkxpbmVXZWlnaHQiOjAuMCwiTGluZVR5cGUiOjAsIlBhcmVudFN0eWxlIjpudWxsfSwiUGFyZW50U3R5bGUiOnsiJHJlZiI6IjgxIn19LCJEdXJhdGlvblN0eWxlIjp7IiRpZCI6IjMzNCIsIkZvbnRTZXR0aW5ncyI6eyIkaWQiOiIzMzUiLCJGb250U2l6ZSI6OSwiRm9udE5hbWUiOiJDYWxpYnJpIiwiSXNCb2xkIjpmYWxzZSwiSXNJdGFsaWMiOmZhbHNlLCJJc1VuZGVybGluZWQiOmZhbHNlLCJQYXJlbnRTdHlsZSI6eyIkcmVmIjoiODkifX0sIkF1dG9TaXplIjowLCJGb3JlZ3JvdW5kIjp7IiRpZCI6IjMzNiIsIkNvbG9yIjp7IiRpZCI6IjMzNyIsIkEiOjI1NSwiUiI6MjMxLCJHIjoyMzAsIkIiOjIzMH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zOCIsIkxpbmVDb2xvciI6bnVsbCwiTGluZVdlaWdodCI6MC4wLCJMaW5lVHlwZSI6MCwiUGFyZW50U3R5bGUiOm51bGx9LCJQYXJlbnRTdHlsZSI6eyIkcmVmIjoiODgifX0sIkhvcml6b250YWxDb25uZWN0b3JTdHlsZSI6eyIkaWQiOiIzMzkiLCJMaW5lQ29sb3IiOnsiJHJlZiI6Ijk2In0sIkxpbmVXZWlnaHQiOjEuMCwiTGluZVR5cGUiOjAsIlBhcmVudFN0eWxlIjp7IiRyZWYiOiI5NSJ9fSwiVmVydGljYWxDb25uZWN0b3JTdHlsZSI6eyIkaWQiOiIzNDA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M0MSIsIk1hcmdpbiI6eyIkcmVmIjoiMTAyIn0sIlBhZGRpbmciOnsiJGlkIjoiMzQyIiwiVG9wIjowLCJMZWZ0IjoxLCJSaWdodCI6MCwiQm90dG9tIjoxfSwiQmFja2dyb3VuZCI6eyIkaWQiOiIzNDMiLCJDb2xvciI6eyIkaWQiOiIzNDQiLCJBIjoyNTUsIlIiOjY4LCJHIjo4NCwiQiI6MTA2fX0sIklzVmlzaWJsZSI6dHJ1ZSwiV2lkdGgiOjAuMCwiSGVpZ2h0IjoxNi4wLCJCb3JkZXJTdHlsZSI6eyIkaWQiOiIzNDUiLCJMaW5lQ29sb3IiOnsiJGlkIjoiMzQ2IiwiJHR5cGUiOiJOTFJFLkNvbW1vbi5Eb20uU29saWRDb2xvckJydXNoLCBOTFJFLkNvbW1vbiIsIkNvbG9yIjp7IiRpZCI6IjM0NyIsIkEiOjI1NSwiUiI6MjU1LCJHIjowLCJCIjowfX0sIkxpbmVXZWlnaHQiOjAuMCwiTGluZVR5cGUiOjAsIlBhcmVudFN0eWxlIjpudWxsfSwiUGFyZW50U3R5bGUiOnsiJHJlZiI6IjEwMSJ9fSwiVGl0bGVTdHlsZSI6eyIkaWQiOiIzNDgiLCJGb250U2V0dGluZ3MiOnsiJGlkIjoiMzQ5IiwiRm9udFNpemUiOjEwLCJGb250TmFtZSI6IkNlbnR1cnkgR290aGljIiwiSXNCb2xkIjpmYWxzZSwiSXNJdGFsaWMiOmZhbHNlLCJJc1VuZGVybGluZWQiOmZhbHNlLCJQYXJlbnRTdHlsZSI6eyIkcmVmIjoiMTA4In19LCJBdXRvU2l6ZSI6MCwiRm9yZWdyb3VuZCI6eyIkcmVmIjoiMTA5In0sIk1heFdpZHRoIjo1Ni42Mj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M1MCIsIkxpbmVDb2xvciI6bnVsbCwiTGluZVdlaWdodCI6MC4wLCJMaW5lVHlwZSI6MCwiUGFyZW50U3R5bGUiOm51bGx9LCJQYXJlbnRTdHlsZSI6eyIkcmVmIjoiMTA3In19LCJEYXRlU3R5bGUiOnsiJGlkIjoiMzUxIiwiRm9udFNldHRpbmdzIjp7IiRpZCI6IjM1MiIsIkZvbnRTaXplIjo5LCJGb250TmFtZSI6IkNlbnR1cnkgR290aGljIiwiSXNCb2xkIjpmYWxzZSwiSXNJdGFsaWMiOmZhbHNlLCJJc1VuZGVybGluZWQiOmZhbHNlLCJQYXJlbnRTdHlsZSI6eyIkcmVmIjoiMTE1In19LCJBdXRvU2l6ZSI6MCwiRm9yZWdyb3VuZCI6eyIkaWQiOiIzNTMiLCJDb2xvciI6eyIkaWQiOiIzNTQ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1NSIsIkxpbmVDb2xvciI6bnVsbCwiTGluZVdlaWdodCI6MC4wLCJMaW5lVHlwZSI6MCwiUGFyZW50U3R5bGUiOm51bGx9LCJQYXJlbnRTdHlsZSI6eyIkcmVmIjoiMTE0In19LCJEYXRlRm9ybWF0Ijp7IiRpZCI6IjM1NiIsIkZvcm1hdFN0cmluZyI6Ik0vZCIsIlNlcGFyYXRvciI6Ii8iLCJVc2VJbnRlcm5hdGlvbmFsRGF0ZUZvcm1hdCI6ZmFsc2V9LCJJc1Zpc2libGUiOnRydWUsIlBhcmVudFN0eWxlIjp7IiRyZWYiOiI4MCJ9fSwiSW5kZXgiOjUsIklkIjoiNmE2ZTcxNDktNjYxYy00ZDk4LWFlMjItYjlhODRhMjBjMGNkIiwiSW1wb3J0SWQiOm51bGwsIlRpdGxlIjoiVGFzayA1IEhlcmUiLCJOb3RlIjpudWxsLCJIeXBlcmxpbmsiOm51bGwsIklzQ2hhbmdlZCI6ZmFsc2UsIklzTmV3Ijp0cnVlfSx7IiRpZCI6IjM1NyIsIkdyb3VwTmFtZSI6bnVsbCwiU3RhcnREYXRlIjoiMjAxNy0xMC0xNVQwMDowMDowMFoiLCJFbmREYXRlIjoiMjAxNy0xMS0wNVQyMzo1OTo1OS45OTlaIiwiUGVyY2VudGFnZUNvbXBsZXRlIjpudWxsLCJTdHlsZSI6eyIkaWQiOiIzNTgiLCJTaGFwZSI6MSwiU2hhcGVUaGlja25lc3MiOjEsIkR1cmF0aW9uRm9ybWF0IjowLCJJbmNsdWRlTm9uV29ya2luZ0RheXNJbkR1cmF0aW9uIjp0cnVlLCJQZXJjZW50YWdlQ29tcGxldGVTdHlsZSI6eyIkaWQiOiIzNTkiLCJGb250U2V0dGluZ3MiOnsiJGlkIjoiMzYw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YxIiwiTGluZUNvbG9yIjpudWxsLCJMaW5lV2VpZ2h0IjowLjAsIkxpbmVUeXBlIjowLCJQYXJlbnRTdHlsZSI6bnVsbH0sIlBhcmVudFN0eWxlIjp7IiRyZWYiOiI4MSJ9fSwiRHVyYXRpb25TdHlsZSI6eyIkaWQiOiIzNjIiLCJGb250U2V0dGluZ3MiOnsiJGlkIjoiMzYzIiwiRm9udFNpemUiOjksIkZvbnROYW1lIjoiQ2FsaWJyaSIsIklzQm9sZCI6ZmFsc2UsIklzSXRhbGljIjpmYWxzZSwiSXNVbmRlcmxpbmVkIjpmYWxzZSwiUGFyZW50U3R5bGUiOnsiJHJlZiI6Ijg5In19LCJBdXRvU2l6ZSI6MCwiRm9yZWdyb3VuZCI6eyIkaWQiOiIzNjQiLCJDb2xvciI6eyIkaWQiOiIzNjUiLCJBIjoyNTUsIlIiOjIzMSwiRyI6MjMwLCJCIjoyMzB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NjYiLCJMaW5lQ29sb3IiOm51bGwsIkxpbmVXZWlnaHQiOjAuMCwiTGluZVR5cGUiOjAsIlBhcmVudFN0eWxlIjpudWxsfSwiUGFyZW50U3R5bGUiOnsiJHJlZiI6Ijg4In19LCJIb3Jpem9udGFsQ29ubmVjdG9yU3R5bGUiOnsiJGlkIjoiMzY3IiwiTGluZUNvbG9yIjp7IiRyZWYiOiI5NiJ9LCJMaW5lV2VpZ2h0IjoxLjAsIkxpbmVUeXBlIjowLCJQYXJlbnRTdHlsZSI6eyIkcmVmIjoiOTUifX0sIlZlcnRpY2FsQ29ubmVjdG9yU3R5bGUiOnsiJGlkIjoiMzY4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zNjkiLCJNYXJnaW4iOnsiJHJlZiI6IjEwMiJ9LCJQYWRkaW5nIjp7IiRpZCI6IjM3MCIsIlRvcCI6MCwiTGVmdCI6MSwiUmlnaHQiOjAsIkJvdHRvbSI6MX0sIkJhY2tncm91bmQiOnsiJGlkIjoiMzcxIiwiQ29sb3IiOnsiJGlkIjoiMzcyIiwiQSI6MjU1LCJSIjoxMTIsIkciOjE3MywiQiI6NzF9fSwiSXNWaXNpYmxlIjp0cnVlLCJXaWR0aCI6MC4wLCJIZWlnaHQiOjE2LjAsIkJvcmRlclN0eWxlIjp7IiRpZCI6IjM3MyIsIkxpbmVDb2xvciI6eyIkaWQiOiIzNzQiLCIkdHlwZSI6Ik5MUkUuQ29tbW9uLkRvbS5Tb2xpZENvbG9yQnJ1c2gsIE5MUkUuQ29tbW9uIiwiQ29sb3IiOnsiJGlkIjoiMzc1IiwiQSI6MjU1LCJSIjoyNTUsIkciOjAsIkIiOjB9fSwiTGluZVdlaWdodCI6MC4wLCJMaW5lVHlwZSI6MCwiUGFyZW50U3R5bGUiOm51bGx9LCJQYXJlbnRTdHlsZSI6eyIkcmVmIjoiMTAxIn19LCJUaXRsZVN0eWxlIjp7IiRpZCI6IjM3NiIsIkZvbnRTZXR0aW5ncyI6eyIkaWQiOiIzNzciLCJGb250U2l6ZSI6MTAsIkZvbnROYW1lIjoiQ2VudHVyeSBHb3RoaWMiLCJJc0JvbGQiOmZhbHNlLCJJc0l0YWxpYyI6ZmFsc2UsIklzVW5kZXJsaW5lZCI6ZmFsc2UsIlBhcmVudFN0eWxlIjp7IiRyZWYiOiIxMDgifX0sIkF1dG9TaXplIjowLCJGb3JlZ3JvdW5kIjp7IiRyZWYiOiIxMDkifSwiTWF4V2lkdGgiOjU3LjY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c4IiwiTGluZUNvbG9yIjpudWxsLCJMaW5lV2VpZ2h0IjowLjAsIkxpbmVUeXBlIjowLCJQYXJlbnRTdHlsZSI6bnVsbH0sIlBhcmVudFN0eWxlIjp7IiRyZWYiOiIxMDcifX0sIkRhdGVTdHlsZSI6eyIkaWQiOiIzNzkiLCJGb250U2V0dGluZ3MiOnsiJGlkIjoiMzgwIiwiRm9udFNpemUiOjksIkZvbnROYW1lIjoiQ2VudHVyeSBHb3RoaWMiLCJJc0JvbGQiOmZhbHNlLCJJc0l0YWxpYyI6ZmFsc2UsIklzVW5kZXJsaW5lZCI6ZmFsc2UsIlBhcmVudFN0eWxlIjp7IiRyZWYiOiIxMTUifX0sIkF1dG9TaXplIjowLCJGb3JlZ3JvdW5kIjp7IiRpZCI6IjM4MSIsIkNvbG9yIjp7IiRpZCI6IjM4Mi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zgzIiwiTGluZUNvbG9yIjpudWxsLCJMaW5lV2VpZ2h0IjowLjAsIkxpbmVUeXBlIjowLCJQYXJlbnRTdHlsZSI6bnVsbH0sIlBhcmVudFN0eWxlIjp7IiRyZWYiOiIxMTQifX0sIkRhdGVGb3JtYXQiOnsiJGlkIjoiMzg0IiwiRm9ybWF0U3RyaW5nIjoiTS9kIiwiU2VwYXJhdG9yIjoiLyIsIlVzZUludGVybmF0aW9uYWxEYXRlRm9ybWF0IjpmYWxzZX0sIklzVmlzaWJsZSI6dHJ1ZSwiUGFyZW50U3R5bGUiOnsiJHJlZiI6IjgwIn19LCJJbmRleCI6NiwiSWQiOiJkYmM1MDMxOC03NDNmLTRkNmItYTk5NS1mYjNlN2I0MTg3ZDciLCJJbXBvcnRJZCI6bnVsbCwiVGl0bGUiOiJUYXNrIDggSGVyZSIsIk5vdGUiOm51bGwsIkh5cGVybGluayI6bnVsbCwiSXNDaGFuZ2VkIjpmYWxzZSwiSXNOZXciOnRydWV9LHsiJGlkIjoiMzg1IiwiR3JvdXBOYW1lIjpudWxsLCJTdGFydERhdGUiOiIyMDE3LTEwLTI5VDAwOjAwOjAwWiIsIkVuZERhdGUiOiIyMDE3LTEyLTA3VDIzOjU5OjU5Ljk5OVoiLCJQZXJjZW50YWdlQ29tcGxldGUiOm51bGwsIlN0eWxlIjp7IiRpZCI6IjM4NiIsIlNoYXBlIjoxLCJTaGFwZVRoaWNrbmVzcyI6MSwiRHVyYXRpb25Gb3JtYXQiOjAsIkluY2x1ZGVOb25Xb3JraW5nRGF5c0luRHVyYXRpb24iOnRydWUsIlBlcmNlbnRhZ2VDb21wbGV0ZVN0eWxlIjp7IiRpZCI6IjM4NyIsIkZvbnRTZXR0aW5ncyI6eyIkaWQiOiIzODg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ODkiLCJMaW5lQ29sb3IiOm51bGwsIkxpbmVXZWlnaHQiOjAuMCwiTGluZVR5cGUiOjAsIlBhcmVudFN0eWxlIjpudWxsfSwiUGFyZW50U3R5bGUiOnsiJHJlZiI6IjgxIn19LCJEdXJhdGlvblN0eWxlIjp7IiRpZCI6IjM5MCIsIkZvbnRTZXR0aW5ncyI6eyIkaWQiOiIzOTEiLCJGb250U2l6ZSI6OSwiRm9udE5hbWUiOiJDYWxpYnJpIiwiSXNCb2xkIjpmYWxzZSwiSXNJdGFsaWMiOmZhbHNlLCJJc1VuZGVybGluZWQiOmZhbHNlLCJQYXJlbnRTdHlsZSI6eyIkcmVmIjoiODkifX0sIkF1dG9TaXplIjowLCJGb3JlZ3JvdW5kIjp7IiRpZCI6IjM5MiIsIkNvbG9yIjp7IiRpZCI6IjM5MyIsIkEiOjI1NSwiUiI6MjM4LCJHIjoyMzYsIkIiOjIy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5NCIsIkxpbmVDb2xvciI6bnVsbCwiTGluZVdlaWdodCI6MC4wLCJMaW5lVHlwZSI6MCwiUGFyZW50U3R5bGUiOm51bGx9LCJQYXJlbnRTdHlsZSI6eyIkcmVmIjoiODgifX0sIkhvcml6b250YWxDb25uZWN0b3JTdHlsZSI6eyIkaWQiOiIzOTUiLCJMaW5lQ29sb3IiOnsiJHJlZiI6Ijk2In0sIkxpbmVXZWlnaHQiOjEuMCwiTGluZVR5cGUiOjAsIlBhcmVudFN0eWxlIjp7IiRyZWYiOiI5NSJ9fSwiVmVydGljYWxDb25uZWN0b3JTdHlsZSI6eyIkaWQiOiIzOTY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M5NyIsIk1hcmdpbiI6eyIkcmVmIjoiMTAyIn0sIlBhZGRpbmciOnsiJGlkIjoiMzk4IiwiVG9wIjowLCJMZWZ0IjoxLCJSaWdodCI6MCwiQm90dG9tIjoxfSwiQmFja2dyb3VuZCI6eyIkaWQiOiIzOTkiLCJDb2xvciI6eyIkaWQiOiI0MDAiLCJBIjoyNTUsIlIiOjY4LCJHIjo4NCwiQiI6MTA2fX0sIklzVmlzaWJsZSI6dHJ1ZSwiV2lkdGgiOjAuMCwiSGVpZ2h0IjoxNi4wLCJCb3JkZXJTdHlsZSI6eyIkaWQiOiI0MDEiLCJMaW5lQ29sb3IiOnsiJGlkIjoiNDAyIiwiJHR5cGUiOiJOTFJFLkNvbW1vbi5Eb20uU29saWRDb2xvckJydXNoLCBOTFJFLkNvbW1vbiIsIkNvbG9yIjp7IiRpZCI6IjQwMyIsIkEiOjI1NSwiUiI6MjU1LCJHIjowLCJCIjowfX0sIkxpbmVXZWlnaHQiOjAuMCwiTGluZVR5cGUiOjAsIlBhcmVudFN0eWxlIjpudWxsfSwiUGFyZW50U3R5bGUiOnsiJHJlZiI6IjEwMSJ9fSwiVGl0bGVTdHlsZSI6eyIkaWQiOiI0MDQiLCJGb250U2V0dGluZ3MiOnsiJGlkIjoiNDA1IiwiRm9udFNpemUiOjEwLCJGb250TmFtZSI6IkNlbnR1cnkgR290aGljIiwiSXNCb2xkIjpmYWxzZSwiSXNJdGFsaWMiOmZhbHNlLCJJc1VuZGVybGluZWQiOmZhbHNlLCJQYXJlbnRTdHlsZSI6eyIkcmVmIjoiMTA4In19LCJBdXRvU2l6ZSI6MCwiRm9yZWdyb3VuZCI6eyIkcmVmIjoiMTA5In0sIk1heFdpZHRoIjo1Ni42MjUwMzgxNDY5NzI2NTY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QwNiIsIkxpbmVDb2xvciI6bnVsbCwiTGluZVdlaWdodCI6MC4wLCJMaW5lVHlwZSI6MCwiUGFyZW50U3R5bGUiOm51bGx9LCJQYXJlbnRTdHlsZSI6eyIkcmVmIjoiMTA3In19LCJEYXRlU3R5bGUiOnsiJGlkIjoiNDA3IiwiRm9udFNldHRpbmdzIjp7IiRpZCI6IjQwOCIsIkZvbnRTaXplIjo5LCJGb250TmFtZSI6IkNlbnR1cnkgR290aGljIiwiSXNCb2xkIjpmYWxzZSwiSXNJdGFsaWMiOmZhbHNlLCJJc1VuZGVybGluZWQiOmZhbHNlLCJQYXJlbnRTdHlsZSI6eyIkcmVmIjoiMTE1In19LCJBdXRvU2l6ZSI6MCwiRm9yZWdyb3VuZCI6eyIkaWQiOiI0MDkiLCJDb2xvciI6eyIkaWQiOiI0MTAiLCJBIjoyNTUsIlIiOjkxLCJHIjoxNTUsIkIiOjIxM3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QxMSIsIkxpbmVDb2xvciI6bnVsbCwiTGluZVdlaWdodCI6MC4wLCJMaW5lVHlwZSI6MCwiUGFyZW50U3R5bGUiOm51bGx9LCJQYXJlbnRTdHlsZSI6eyIkcmVmIjoiMTE0In19LCJEYXRlRm9ybWF0Ijp7IiRpZCI6IjQxMiIsIkZvcm1hdFN0cmluZyI6Ik0vZCIsIlNlcGFyYXRvciI6Ii8iLCJVc2VJbnRlcm5hdGlvbmFsRGF0ZUZvcm1hdCI6ZmFsc2V9LCJJc1Zpc2libGUiOnRydWUsIlBhcmVudFN0eWxlIjp7IiRyZWYiOiI4MCJ9fSwiSW5kZXgiOjcsIklkIjoiZDQ1ZThmNjUtMWViMy00MjQxLWI3NjEtM2Q1NWYxODhmNzJlIiwiSW1wb3J0SWQiOm51bGwsIlRpdGxlIjoiVGFzayA5IEhlcmUiLCJOb3RlIjpudWxsLCJIeXBlcmxpbmsiOm51bGwsIklzQ2hhbmdlZCI6ZmFsc2UsIklzTmV3Ijp0cnVlfSx7IiRpZCI6IjQxMyIsIkdyb3VwTmFtZSI6bnVsbCwiU3RhcnREYXRlIjoiMjAxNy0xMS0xMFQwMDowMDowMFoiLCJFbmREYXRlIjoiMjAxNy0xMi0xMVQyMzo1OTo1OS45OTlaIiwiUGVyY2VudGFnZUNvbXBsZXRlIjpudWxsLCJTdHlsZSI6eyIkaWQiOiI0MTQiLCJTaGFwZSI6MSwiU2hhcGVUaGlja25lc3MiOjEsIkR1cmF0aW9uRm9ybWF0IjowLCJJbmNsdWRlTm9uV29ya2luZ0RheXNJbkR1cmF0aW9uIjp0cnVlLCJQZXJjZW50YWdlQ29tcGxldGVTdHlsZSI6eyIkaWQiOiI0MTUiLCJGb250U2V0dGluZ3MiOnsiJGlkIjoiNDE2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E3IiwiTGluZUNvbG9yIjpudWxsLCJMaW5lV2VpZ2h0IjowLjAsIkxpbmVUeXBlIjowLCJQYXJlbnRTdHlsZSI6bnVsbH0sIlBhcmVudFN0eWxlIjp7IiRyZWYiOiI4MSJ9fSwiRHVyYXRpb25TdHlsZSI6eyIkaWQiOiI0MTgiLCJGb250U2V0dGluZ3MiOnsiJGlkIjoiNDE5IiwiRm9udFNpemUiOjksIkZvbnROYW1lIjoiQ2FsaWJyaSIsIklzQm9sZCI6ZmFsc2UsIklzSXRhbGljIjpmYWxzZSwiSXNVbmRlcmxpbmVkIjpmYWxzZSwiUGFyZW50U3R5bGUiOnsiJHJlZiI6Ijg5In19LCJBdXRvU2l6ZSI6MCwiRm9yZWdyb3VuZCI6eyIkaWQiOiI0MjAiLCJDb2xvciI6eyIkaWQiOiI0MjE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MjIiLCJMaW5lQ29sb3IiOm51bGwsIkxpbmVXZWlnaHQiOjAuMCwiTGluZVR5cGUiOjAsIlBhcmVudFN0eWxlIjpudWxsfSwiUGFyZW50U3R5bGUiOnsiJHJlZiI6Ijg4In19LCJIb3Jpem9udGFsQ29ubmVjdG9yU3R5bGUiOnsiJGlkIjoiNDIzIiwiTGluZUNvbG9yIjp7IiRyZWYiOiI5NiJ9LCJMaW5lV2VpZ2h0IjoxLjAsIkxpbmVUeXBlIjowLCJQYXJlbnRTdHlsZSI6eyIkcmVmIjoiOTUifX0sIlZlcnRpY2FsQ29ubmVjdG9yU3R5bGUiOnsiJGlkIjoiNDI0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0MjUiLCJNYXJnaW4iOnsiJHJlZiI6IjEwMiJ9LCJQYWRkaW5nIjp7IiRpZCI6IjQyNiIsIlRvcCI6MCwiTGVmdCI6MSwiUmlnaHQiOjAsIkJvdHRvbSI6MX0sIkJhY2tncm91bmQiOnsiJGlkIjoiNDI3IiwiQ29sb3IiOnsiJGlkIjoiNDI4IiwiQSI6MjU1LCJSIjoxMTIsIkciOjE3MywiQiI6NzF9fSwiSXNWaXNpYmxlIjp0cnVlLCJXaWR0aCI6MC4wLCJIZWlnaHQiOjE2LjAsIkJvcmRlclN0eWxlIjp7IiRpZCI6IjQyOSIsIkxpbmVDb2xvciI6eyIkaWQiOiI0MzAiLCIkdHlwZSI6Ik5MUkUuQ29tbW9uLkRvbS5Tb2xpZENvbG9yQnJ1c2gsIE5MUkUuQ29tbW9uIiwiQ29sb3IiOnsiJGlkIjoiNDMxIiwiQSI6MjU1LCJSIjoyNTUsIkciOjAsIkIiOjB9fSwiTGluZVdlaWdodCI6MC4wLCJMaW5lVHlwZSI6MCwiUGFyZW50U3R5bGUiOm51bGx9LCJQYXJlbnRTdHlsZSI6eyIkcmVmIjoiMTAxIn19LCJUaXRsZVN0eWxlIjp7IiRpZCI6IjQzMiIsIkZvbnRTZXR0aW5ncyI6eyIkaWQiOiI0MzMiLCJGb250U2l6ZSI6MTAsIkZvbnROYW1lIjoiQ2VudHVyeSBHb3RoaWMiLCJJc0JvbGQiOmZhbHNlLCJJc0l0YWxpYyI6ZmFsc2UsIklzVW5kZXJsaW5lZCI6ZmFsc2UsIlBhcmVudFN0eWxlIjp7IiRyZWYiOiIxMDgifX0sIkF1dG9TaXplIjowLCJGb3JlZ3JvdW5kIjp7IiRyZWYiOiIxMDkifSwiTWF4V2lkdGgiOjYyLjEyNTAzODE0Njk3MjY1Ni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NDM0IiwiTGluZUNvbG9yIjpudWxsLCJMaW5lV2VpZ2h0IjowLjAsIkxpbmVUeXBlIjowLCJQYXJlbnRTdHlsZSI6bnVsbH0sIlBhcmVudFN0eWxlIjp7IiRyZWYiOiIxMDcifX0sIkRhdGVTdHlsZSI6eyIkaWQiOiI0MzUiLCJGb250U2V0dGluZ3MiOnsiJGlkIjoiNDM2IiwiRm9udFNpemUiOjksIkZvbnROYW1lIjoiQ2VudHVyeSBHb3RoaWMiLCJJc0JvbGQiOmZhbHNlLCJJc0l0YWxpYyI6ZmFsc2UsIklzVW5kZXJsaW5lZCI6ZmFsc2UsIlBhcmVudFN0eWxlIjp7IiRyZWYiOiIxMTUifX0sIkF1dG9TaXplIjowLCJGb3JlZ3JvdW5kIjp7IiRpZCI6IjQzNyIsIkNvbG9yIjp7IiRpZCI6IjQzOCIsIkEiOjI1NSwiUiI6OTEsIkciOjE1NSwiQiI6MjEz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NDM5IiwiTGluZUNvbG9yIjpudWxsLCJMaW5lV2VpZ2h0IjowLjAsIkxpbmVUeXBlIjowLCJQYXJlbnRTdHlsZSI6bnVsbH0sIlBhcmVudFN0eWxlIjp7IiRyZWYiOiIxMTQifX0sIkRhdGVGb3JtYXQiOnsiJGlkIjoiNDQwIiwiRm9ybWF0U3RyaW5nIjoiTS9kIiwiU2VwYXJhdG9yIjoiLyIsIlVzZUludGVybmF0aW9uYWxEYXRlRm9ybWF0IjpmYWxzZX0sIklzVmlzaWJsZSI6dHJ1ZSwiUGFyZW50U3R5bGUiOnsiJHJlZiI6IjgwIn19LCJJbmRleCI6OCwiSWQiOiIzYTRhMjNiNS02OGM1LTRlYTUtOGMzZC0wMzliOGNhMWRhMWIiLCJJbXBvcnRJZCI6bnVsbCwiVGl0bGUiOiJUYXNrIDEwIEhlcmUiLCJOb3RlIjpudWxsLCJIeXBlcmxpbmsiOm51bGwsIklzQ2hhbmdlZCI6ZmFsc2UsIklzTmV3Ijp0cnVlfSx7IiRpZCI6IjQ0MSIsIkdyb3VwTmFtZSI6bnVsbCwiU3RhcnREYXRlIjoiMjAxNy0xMi0wNVQwMDowMDowMFoiLCJFbmREYXRlIjoiMjAxOC0wMS0yMFQyMzo1OTo1OS45OTlaIiwiUGVyY2VudGFnZUNvbXBsZXRlIjpudWxsLCJTdHlsZSI6eyIkaWQiOiI0NDIiLCJTaGFwZSI6MSwiU2hhcGVUaGlja25lc3MiOjEsIkR1cmF0aW9uRm9ybWF0IjowLCJJbmNsdWRlTm9uV29ya2luZ0RheXNJbkR1cmF0aW9uIjp0cnVlLCJQZXJjZW50YWdlQ29tcGxldGVTdHlsZSI6eyIkaWQiOiI0NDMiLCJGb250U2V0dGluZ3MiOnsiJGlkIjoiNDQ0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NDQ1IiwiTGluZUNvbG9yIjpudWxsLCJMaW5lV2VpZ2h0IjowLjAsIkxpbmVUeXBlIjowLCJQYXJlbnRTdHlsZSI6bnVsbH0sIlBhcmVudFN0eWxlIjp7IiRyZWYiOiI4MSJ9fSwiRHVyYXRpb25TdHlsZSI6eyIkaWQiOiI0NDYiLCJGb250U2V0dGluZ3MiOnsiJGlkIjoiNDQ3IiwiRm9udFNpemUiOjksIkZvbnROYW1lIjoiQ2FsaWJyaSIsIklzQm9sZCI6ZmFsc2UsIklzSXRhbGljIjpmYWxzZSwiSXNVbmRlcmxpbmVkIjpmYWxzZSwiUGFyZW50U3R5bGUiOnsiJHJlZiI6Ijg5In19LCJBdXRvU2l6ZSI6MCwiRm9yZWdyb3VuZCI6eyIkaWQiOiI0NDgiLCJDb2xvciI6eyIkaWQiOiI0NDkiLCJBIjoyNTUsIlIiOjIzOCwiRyI6MjM2LCJCIjoyMj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0NTAiLCJMaW5lQ29sb3IiOm51bGwsIkxpbmVXZWlnaHQiOjAuMCwiTGluZVR5cGUiOjAsIlBhcmVudFN0eWxlIjpudWxsfSwiUGFyZW50U3R5bGUiOnsiJHJlZiI6Ijg4In19LCJIb3Jpem9udGFsQ29ubmVjdG9yU3R5bGUiOnsiJGlkIjoiNDUxIiwiTGluZUNvbG9yIjp7IiRyZWYiOiI5NiJ9LCJMaW5lV2VpZ2h0IjoxLjAsIkxpbmVUeXBlIjowLCJQYXJlbnRTdHlsZSI6eyIkcmVmIjoiOTUifX0sIlZlcnRpY2FsQ29ubmVjdG9yU3R5bGUiOnsiJGlkIjoiNDUyIiwiTGluZUNvbG9yIjp7IiRyZWYiOiI5OSJ9LCJMaW5lV2VpZ2h0IjoxLjAsIkxpbmVUeXBlIjowLCJQYXJlbnRTdHlsZSI6eyIkcmVmIjoiOTgifX0sIk1hcmdpbiI6bnVsbCwiU3RhcnREYXRlUG9zaXRpb24iOjQsIkVuZERhdGVQb3NpdGlvbiI6NCwiVGl0bGVQb3NpdGlvbiI6NSwiRHVyYXRpb25Qb3NpdGlvbiI6MiwiUGVyY2VudGFnZUNvbXBsZXRlZFBvc2l0aW9uIjo2LCJTcGFjaW5nIjoxMCwiSXNCZWxvd1RpbWViYW5kIjpmYWxzZSwiUGVyY2VudGFnZUNvbXBsZXRlU2hhcGVPcGFjaXR5IjozNSwiU2hhcGVTdHlsZSI6eyIkaWQiOiI0NTMiLCJNYXJnaW4iOnsiJHJlZiI6IjEwMiJ9LCJQYWRkaW5nIjp7IiRpZCI6IjQ1NCIsIlRvcCI6MCwiTGVmdCI6MSwiUmlnaHQiOjAsIkJvdHRvbSI6MX0sIkJhY2tncm91bmQiOnsiJGlkIjoiNDU1IiwiQ29sb3IiOnsiJGlkIjoiNDU2IiwiQSI6MjU1LCJSIjo2OCwiRyI6ODQsIkIiOjEwNn19LCJJc1Zpc2libGUiOnRydWUsIldpZHRoIjowLjAsIkhlaWdodCI6MTYuMCwiQm9yZGVyU3R5bGUiOnsiJGlkIjoiNDU3IiwiTGluZUNvbG9yIjp7IiRpZCI6IjQ1OCIsIiR0eXBlIjoiTkxSRS5Db21tb24uRG9tLlNvbGlkQ29sb3JCcnVzaCwgTkxSRS5Db21tb24iLCJDb2xvciI6eyIkaWQiOiI0NTkiLCJBIjoyNTUsIlIiOjI1NSwiRyI6MCwiQiI6MH19LCJMaW5lV2VpZ2h0IjowLjAsIkxpbmVUeXBlIjowLCJQYXJlbnRTdHlsZSI6bnVsbH0sIlBhcmVudFN0eWxlIjp7IiRyZWYiOiIxMDEifX0sIlRpdGxlU3R5bGUiOnsiJGlkIjoiNDYwIiwiRm9udFNldHRpbmdzIjp7IiRpZCI6IjQ2MSIsIkZvbnRTaXplIjoxMCwiRm9udE5hbWUiOiJDZW50dXJ5IEdvdGhpYyIsIklzQm9sZCI6ZmFsc2UsIklzSXRhbGljIjpmYWxzZSwiSXNVbmRlcmxpbmVkIjpmYWxzZSwiUGFyZW50U3R5bGUiOnsiJHJlZiI6IjEwOCJ9fSwiQXV0b1NpemUiOjAsIkZvcmVncm91bmQiOnsiJHJlZiI6IjEwOSJ9LCJNYXhXaWR0aCI6NjIuMT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NjIiLCJMaW5lQ29sb3IiOm51bGwsIkxpbmVXZWlnaHQiOjAuMCwiTGluZVR5cGUiOjAsIlBhcmVudFN0eWxlIjpudWxsfSwiUGFyZW50U3R5bGUiOnsiJHJlZiI6IjEwNyJ9fSwiRGF0ZVN0eWxlIjp7IiRpZCI6IjQ2MyIsIkZvbnRTZXR0aW5ncyI6eyIkaWQiOiI0NjQiLCJGb250U2l6ZSI6OSwiRm9udE5hbWUiOiJDZW50dXJ5IEdvdGhpYyIsIklzQm9sZCI6ZmFsc2UsIklzSXRhbGljIjpmYWxzZSwiSXNVbmRlcmxpbmVkIjpmYWxzZSwiUGFyZW50U3R5bGUiOnsiJHJlZiI6IjExNSJ9fSwiQXV0b1NpemUiOjAsIkZvcmVncm91bmQiOnsiJGlkIjoiNDY1IiwiQ29sb3IiOnsiJGlkIjoiNDY2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0NjciLCJMaW5lQ29sb3IiOm51bGwsIkxpbmVXZWlnaHQiOjAuMCwiTGluZVR5cGUiOjAsIlBhcmVudFN0eWxlIjpudWxsfSwiUGFyZW50U3R5bGUiOnsiJHJlZiI6IjExNCJ9fSwiRGF0ZUZvcm1hdCI6eyIkaWQiOiI0NjgiLCJGb3JtYXRTdHJpbmciOiJNL2QiLCJTZXBhcmF0b3IiOiIvIiwiVXNlSW50ZXJuYXRpb25hbERhdGVGb3JtYXQiOmZhbHNlfSwiSXNWaXNpYmxlIjp0cnVlLCJQYXJlbnRTdHlsZSI6eyIkcmVmIjoiODAifX0sIkluZGV4Ijo5LCJJZCI6IjUwZGY0YWRkLWEyOWEtNDk0Yy1iZTBlLTllODQ2ODY1OTg2YiIsIkltcG9ydElkIjpudWxsLCJUaXRsZSI6IlRhc2sgMTEgSGVyZSIsIk5vdGUiOm51bGwsIkh5cGVybGluayI6bnVsbCwiSXNDaGFuZ2VkIjpmYWxzZSwiSXNOZXciOnRydWV9LHsiJGlkIjoiNDY5IiwiR3JvdXBOYW1lIjpudWxsLCJTdGFydERhdGUiOiIyMDE4LTAxLTAyVDAwOjAwOjAwWiIsIkVuZERhdGUiOiIyMDE4LTAyLTE1VDIzOjU5OjU5Ljk5OVoiLCJQZXJjZW50YWdlQ29tcGxldGUiOm51bGwsIlN0eWxlIjp7IiRpZCI6IjQ3MCIsIlNoYXBlIjoxLCJTaGFwZVRoaWNrbmVzcyI6MSwiRHVyYXRpb25Gb3JtYXQiOjAsIkluY2x1ZGVOb25Xb3JraW5nRGF5c0luRHVyYXRpb24iOnRydWUsIlBlcmNlbnRhZ2VDb21wbGV0ZVN0eWxlIjp7IiRpZCI6IjQ3MSIsIkZvbnRTZXR0aW5ncyI6eyIkaWQiOiI0NzI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0NzMiLCJMaW5lQ29sb3IiOm51bGwsIkxpbmVXZWlnaHQiOjAuMCwiTGluZVR5cGUiOjAsIlBhcmVudFN0eWxlIjpudWxsfSwiUGFyZW50U3R5bGUiOnsiJHJlZiI6IjgxIn19LCJEdXJhdGlvblN0eWxlIjp7IiRpZCI6IjQ3NCIsIkZvbnRTZXR0aW5ncyI6eyIkaWQiOiI0NzUiLCJGb250U2l6ZSI6OSwiRm9udE5hbWUiOiJDYWxpYnJpIiwiSXNCb2xkIjpmYWxzZSwiSXNJdGFsaWMiOmZhbHNlLCJJc1VuZGVybGluZWQiOmZhbHNlLCJQYXJlbnRTdHlsZSI6eyIkcmVmIjoiODkifX0sIkF1dG9TaXplIjowLCJGb3JlZ3JvdW5kIjp7IiRpZCI6IjQ3NiIsIkNvbG9yIjp7IiRpZCI6IjQ3NyIsIkEiOjI1NSwiUiI6MjM4LCJHIjoyMzYsIkIiOjIy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Q3OCIsIkxpbmVDb2xvciI6bnVsbCwiTGluZVdlaWdodCI6MC4wLCJMaW5lVHlwZSI6MCwiUGFyZW50U3R5bGUiOm51bGx9LCJQYXJlbnRTdHlsZSI6eyIkcmVmIjoiODgifX0sIkhvcml6b250YWxDb25uZWN0b3JTdHlsZSI6eyIkaWQiOiI0NzkiLCJMaW5lQ29sb3IiOnsiJHJlZiI6Ijk2In0sIkxpbmVXZWlnaHQiOjEuMCwiTGluZVR5cGUiOjAsIlBhcmVudFN0eWxlIjp7IiRyZWYiOiI5NSJ9fSwiVmVydGljYWxDb25uZWN0b3JTdHlsZSI6eyIkaWQiOiI0ODAiLCJMaW5lQ29sb3IiOnsiJHJlZiI6Ijk5In0sIkxpbmVXZWlnaHQiOjEuMCwiTGluZVR5cGUiOjAsIlBhcmVudFN0eWxlIjp7IiRyZWYiOiI5OCJ9fSwiTWFyZ2luIjpudWxsLCJTdGFydERhdGVQb3NpdGlvbiI6NCwiRW5kRGF0ZVBvc2l0aW9uIjo0LCJUaXRsZVBvc2l0aW9uIjo1LCJEdXJhdGlvblBvc2l0aW9uIjoyLCJQZXJjZW50YWdlQ29tcGxldGVkUG9zaXRpb24iOjYsIlNwYWNpbmciOjEwLCJJc0JlbG93VGltZWJhbmQiOmZhbHNlLCJQZXJjZW50YWdlQ29tcGxldGVTaGFwZU9wYWNpdHkiOjM1LCJTaGFwZVN0eWxlIjp7IiRpZCI6IjQ4MSIsIk1hcmdpbiI6eyIkcmVmIjoiMTAyIn0sIlBhZGRpbmciOnsiJGlkIjoiNDgyIiwiVG9wIjowLCJMZWZ0IjoxLCJSaWdodCI6MCwiQm90dG9tIjoxfSwiQmFja2dyb3VuZCI6eyIkaWQiOiI0ODMiLCJDb2xvciI6eyIkaWQiOiI0ODQiLCJBIjoyNTUsIlIiOjExMiwiRyI6MTczLCJCIjo3MX19LCJJc1Zpc2libGUiOnRydWUsIldpZHRoIjowLjAsIkhlaWdodCI6MTYuMCwiQm9yZGVyU3R5bGUiOnsiJGlkIjoiNDg1IiwiTGluZUNvbG9yIjp7IiRpZCI6IjQ4NiIsIiR0eXBlIjoiTkxSRS5Db21tb24uRG9tLlNvbGlkQ29sb3JCcnVzaCwgTkxSRS5Db21tb24iLCJDb2xvciI6eyIkaWQiOiI0ODciLCJBIjoyNTUsIlIiOjI1NSwiRyI6MCwiQiI6MH19LCJMaW5lV2VpZ2h0IjowLjAsIkxpbmVUeXBlIjowLCJQYXJlbnRTdHlsZSI6bnVsbH0sIlBhcmVudFN0eWxlIjp7IiRyZWYiOiIxMDEifX0sIlRpdGxlU3R5bGUiOnsiJGlkIjoiNDg4IiwiRm9udFNldHRpbmdzIjp7IiRpZCI6IjQ4OSIsIkZvbnRTaXplIjoxMCwiRm9udE5hbWUiOiJDZW50dXJ5IEdvdGhpYyIsIklzQm9sZCI6ZmFsc2UsIklzSXRhbGljIjpmYWxzZSwiSXNVbmRlcmxpbmVkIjpmYWxzZSwiUGFyZW50U3R5bGUiOnsiJHJlZiI6IjEwOCJ9fSwiQXV0b1NpemUiOjAsIkZvcmVncm91bmQiOnsiJHJlZiI6IjEwOSJ9LCJNYXhXaWR0aCI6NjIuMTI1MDM4MTQ2OTcyNjU2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0OTAiLCJMaW5lQ29sb3IiOm51bGwsIkxpbmVXZWlnaHQiOjAuMCwiTGluZVR5cGUiOjAsIlBhcmVudFN0eWxlIjpudWxsfSwiUGFyZW50U3R5bGUiOnsiJHJlZiI6IjEwNyJ9fSwiRGF0ZVN0eWxlIjp7IiRpZCI6IjQ5MSIsIkZvbnRTZXR0aW5ncyI6eyIkaWQiOiI0OTIiLCJGb250U2l6ZSI6OSwiRm9udE5hbWUiOiJDZW50dXJ5IEdvdGhpYyIsIklzQm9sZCI6ZmFsc2UsIklzSXRhbGljIjpmYWxzZSwiSXNVbmRlcmxpbmVkIjpmYWxzZSwiUGFyZW50U3R5bGUiOnsiJHJlZiI6IjExNSJ9fSwiQXV0b1NpemUiOjAsIkZvcmVncm91bmQiOnsiJGlkIjoiNDkzIiwiQ29sb3IiOnsiJGlkIjoiNDk0IiwiQSI6MjU1LCJSIjo5MSwiRyI6MTU1LCJCIjoyMTN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0OTUiLCJMaW5lQ29sb3IiOm51bGwsIkxpbmVXZWlnaHQiOjAuMCwiTGluZVR5cGUiOjAsIlBhcmVudFN0eWxlIjpudWxsfSwiUGFyZW50U3R5bGUiOnsiJHJlZiI6IjExNCJ9fSwiRGF0ZUZvcm1hdCI6eyIkaWQiOiI0OTYiLCJGb3JtYXRTdHJpbmciOiJNL2QiLCJTZXBhcmF0b3IiOiIvIiwiVXNlSW50ZXJuYXRpb25hbERhdGVGb3JtYXQiOmZhbHNlfSwiSXNWaXNpYmxlIjp0cnVlLCJQYXJlbnRTdHlsZSI6eyIkcmVmIjoiODAifX0sIkluZGV4IjoxMCwiSWQiOiJlYjk1NDI3NS1jNWI1LTRiZTUtOTBiZS1lM2QxN2IwY2U4YTMiLCJJbXBvcnRJZCI6bnVsbCwiVGl0bGUiOiJUYXNrIDEyIEhlcmUiLCJOb3RlIjpudWxsLCJIeXBlcmxpbmsiOm51bGwsIklzQ2hhbmdlZCI6ZmFsc2UsIklzTmV3Ijp0cnVlfV0sIk1zUHJvamVjdEl0ZW1zVHJlZSI6eyIkaWQiOiI0OTciLCJSb290Ijp7IkltcG9ydElkIjpudWxsLCJJc0ltcG9ydGVkIjpmYWxzZSwiQ2hpbGRyZW4iOltdfX0sIk1ldGFkYXRhIjp7IiRpZCI6IjQ5OCJ9LCJTZXR0aW5ncyI6eyIkaWQiOiI0OTkiLCJJbXBhT3B0aW9ucyI6bnVsbCwiVXNlQ29tcHJlc3Npb24iOmZhbHNlLCJDb21wcmVzaW9uUGVyY2VudGFnZSI6NTAuMCwiSW5hY3RpdmVJbnRlcnZhbFdpZHRoVGhyZXNob2xkIjozMC4wLCJJbmFjdGl2ZUludGVydmFsV2lkdGgiOjEuMCwiU3BsaXRUYXNrcyI6ZmFsc2UsIlVzZUNsdXN0ZXIiOmZhbHNlLCJFcHNpbG9uIjowLjAsIk1pblBvaW50c1RvRm9ybUFDbHVzdGVyIjoyLCJHZW5lcmF0ZUludmlzaWJsZVNoYXBlcyI6dHJ1ZSwiU21hcnRUaW1lbGluZVRhc2tQZXJjZW50YWdlRml0IjpmYWxzZX0sIklzTmV3Ijp0cnVlLCJJbXBvcnRUeXBlIjowLCJGaWxlUGF0aCI6bnVsbCwiVGltZWxpbmVJbXBvcnRlZCI6ZmFsc2V9"/>
  <p:tag name="__MASTER" val="__part_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29229</TotalTime>
  <Words>302</Words>
  <Application>Microsoft Office PowerPoint</Application>
  <PresentationFormat>Widescreen</PresentationFormat>
  <Paragraphs>88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Calibri</vt:lpstr>
      <vt:lpstr>Century Gothic</vt:lpstr>
      <vt:lpstr>Comfortaa Bold</vt:lpstr>
      <vt:lpstr>Comfortaa Light</vt:lpstr>
      <vt:lpstr>Eurostile</vt:lpstr>
      <vt:lpstr>Gill Sans</vt:lpstr>
      <vt:lpstr>Times New Roman</vt:lpstr>
      <vt:lpstr>Wingdings</vt:lpstr>
      <vt:lpstr>ヒラギノ角ゴ ProN W3</vt:lpstr>
      <vt:lpstr>7_Office Theme</vt:lpstr>
      <vt:lpstr>Worksheet</vt:lpstr>
      <vt:lpstr>PowerPoint Presentation</vt:lpstr>
      <vt:lpstr>FY 2019 BUDGET CALENDAR</vt:lpstr>
      <vt:lpstr>2019 BUDGET PRIORITIES</vt:lpstr>
      <vt:lpstr>SERVICE FACTS</vt:lpstr>
      <vt:lpstr>SERVICE FACTS</vt:lpstr>
      <vt:lpstr>BUDGET SUMMARY</vt:lpstr>
      <vt:lpstr>OPERATING BUDGET</vt:lpstr>
      <vt:lpstr>FULLTIME EQUIVALENT POSITIONS</vt:lpstr>
      <vt:lpstr>EXPENDITURES</vt:lpstr>
      <vt:lpstr>REVENUE / EXPENDITURES</vt:lpstr>
      <vt:lpstr>CAPITAL IMPROVEMENT PROJECTS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Denise Jones</cp:lastModifiedBy>
  <cp:revision>539</cp:revision>
  <cp:lastPrinted>2017-10-24T20:49:07Z</cp:lastPrinted>
  <dcterms:created xsi:type="dcterms:W3CDTF">2002-12-25T07:11:08Z</dcterms:created>
  <dcterms:modified xsi:type="dcterms:W3CDTF">2018-11-19T15:19:55Z</dcterms:modified>
</cp:coreProperties>
</file>